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9" r:id="rId2"/>
    <p:sldId id="271" r:id="rId3"/>
    <p:sldId id="322" r:id="rId4"/>
    <p:sldId id="315" r:id="rId5"/>
    <p:sldId id="316" r:id="rId6"/>
    <p:sldId id="319" r:id="rId7"/>
    <p:sldId id="331" r:id="rId8"/>
    <p:sldId id="317" r:id="rId9"/>
    <p:sldId id="318" r:id="rId10"/>
    <p:sldId id="330" r:id="rId11"/>
    <p:sldId id="333" r:id="rId12"/>
    <p:sldId id="334" r:id="rId13"/>
    <p:sldId id="320" r:id="rId14"/>
    <p:sldId id="309" r:id="rId15"/>
    <p:sldId id="323" r:id="rId16"/>
    <p:sldId id="321" r:id="rId17"/>
    <p:sldId id="324" r:id="rId18"/>
    <p:sldId id="338" r:id="rId19"/>
    <p:sldId id="327" r:id="rId20"/>
    <p:sldId id="335" r:id="rId21"/>
    <p:sldId id="337" r:id="rId22"/>
  </p:sldIdLst>
  <p:sldSz cx="9144000" cy="5143500" type="screen16x9"/>
  <p:notesSz cx="6858000" cy="9144000"/>
  <p:defaultTextStyle>
    <a:defPPr>
      <a:defRPr lang="de-DE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2" userDrawn="1">
          <p15:clr>
            <a:srgbClr val="A4A3A4"/>
          </p15:clr>
        </p15:guide>
        <p15:guide id="9" orient="horz" pos="441" userDrawn="1">
          <p15:clr>
            <a:srgbClr val="A4A3A4"/>
          </p15:clr>
        </p15:guide>
        <p15:guide id="17" orient="horz" pos="2958" userDrawn="1">
          <p15:clr>
            <a:srgbClr val="A4A3A4"/>
          </p15:clr>
        </p15:guide>
        <p15:guide id="18" orient="horz" pos="2550" userDrawn="1">
          <p15:clr>
            <a:srgbClr val="A4A3A4"/>
          </p15:clr>
        </p15:guide>
        <p15:guide id="19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A6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88927"/>
  </p:normalViewPr>
  <p:slideViewPr>
    <p:cSldViewPr snapToGrid="0" showGuides="1">
      <p:cViewPr varScale="1">
        <p:scale>
          <a:sx n="190" d="100"/>
          <a:sy n="190" d="100"/>
        </p:scale>
        <p:origin x="852" y="162"/>
      </p:cViewPr>
      <p:guideLst>
        <p:guide orient="horz" pos="1552"/>
        <p:guide orient="horz" pos="441"/>
        <p:guide orient="horz" pos="2958"/>
        <p:guide orient="horz" pos="255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36" d="100"/>
          <a:sy n="136" d="100"/>
        </p:scale>
        <p:origin x="336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63187-EFC9-470B-BB2F-02411FE995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0871ADD-432E-49C0-87EB-609074F12F1C}">
      <dgm:prSet phldrT="[Text]"/>
      <dgm:spPr/>
      <dgm:t>
        <a:bodyPr/>
        <a:lstStyle/>
        <a:p>
          <a:r>
            <a:rPr lang="de-DE" b="1" dirty="0" err="1">
              <a:latin typeface="Calibri" panose="020F0502020204030204" pitchFamily="34" charset="0"/>
              <a:cs typeface="Calibri" panose="020F0502020204030204" pitchFamily="34" charset="0"/>
            </a:rPr>
            <a:t>StEOP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B52EC7-BC51-46E1-82F4-7671AFFCFBCB}" type="parTrans" cxnId="{8B9A1A15-D840-4982-93DF-7F145C9D0A72}">
      <dgm:prSet/>
      <dgm:spPr/>
      <dgm:t>
        <a:bodyPr/>
        <a:lstStyle/>
        <a:p>
          <a:endParaRPr lang="de-AT"/>
        </a:p>
      </dgm:t>
    </dgm:pt>
    <dgm:pt modelId="{56D1464F-60AD-4D4C-A323-38B325295753}" type="sibTrans" cxnId="{8B9A1A15-D840-4982-93DF-7F145C9D0A72}">
      <dgm:prSet/>
      <dgm:spPr/>
      <dgm:t>
        <a:bodyPr/>
        <a:lstStyle/>
        <a:p>
          <a:endParaRPr lang="de-AT"/>
        </a:p>
      </dgm:t>
    </dgm:pt>
    <dgm:pt modelId="{F34E0EA2-2644-4297-AD92-A04CAA61484D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 Koreanisch Theorie 1 (8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0DA231-8EF5-4F8D-B49E-603BA85852EE}" type="parTrans" cxnId="{0128E5B4-8433-44E6-971A-F8D8DA8A18B2}">
      <dgm:prSet/>
      <dgm:spPr/>
      <dgm:t>
        <a:bodyPr/>
        <a:lstStyle/>
        <a:p>
          <a:endParaRPr lang="de-AT"/>
        </a:p>
      </dgm:t>
    </dgm:pt>
    <dgm:pt modelId="{AC551AB6-BBED-41D5-A377-8922213D18C4}" type="sibTrans" cxnId="{0128E5B4-8433-44E6-971A-F8D8DA8A18B2}">
      <dgm:prSet/>
      <dgm:spPr/>
      <dgm:t>
        <a:bodyPr/>
        <a:lstStyle/>
        <a:p>
          <a:endParaRPr lang="de-AT"/>
        </a:p>
      </dgm:t>
    </dgm:pt>
    <dgm:pt modelId="{97EDB61E-2B31-4ECB-A190-7D7CA0EFF525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 Einführung in die vormoderne Geschichte Koreas (4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6847C3-C57D-4349-B131-D251B5DC766F}" type="parTrans" cxnId="{4C9E22B0-2D4C-44EA-B134-20D7F79F5AEE}">
      <dgm:prSet/>
      <dgm:spPr/>
      <dgm:t>
        <a:bodyPr/>
        <a:lstStyle/>
        <a:p>
          <a:endParaRPr lang="de-AT"/>
        </a:p>
      </dgm:t>
    </dgm:pt>
    <dgm:pt modelId="{C53398B7-F15C-41E9-9030-1CBEDA341807}" type="sibTrans" cxnId="{4C9E22B0-2D4C-44EA-B134-20D7F79F5AEE}">
      <dgm:prSet/>
      <dgm:spPr/>
      <dgm:t>
        <a:bodyPr/>
        <a:lstStyle/>
        <a:p>
          <a:endParaRPr lang="de-AT"/>
        </a:p>
      </dgm:t>
    </dgm:pt>
    <dgm:pt modelId="{2877BBFD-8C22-4F6A-9284-592638F0996A}">
      <dgm:prSet phldrT="[Text]"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Spracherwerb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08CF3CA-C745-4B76-8546-231DE20FDC97}" type="parTrans" cxnId="{771C9874-95F0-47AF-8974-4C61DE1E0C60}">
      <dgm:prSet/>
      <dgm:spPr/>
      <dgm:t>
        <a:bodyPr/>
        <a:lstStyle/>
        <a:p>
          <a:endParaRPr lang="de-AT"/>
        </a:p>
      </dgm:t>
    </dgm:pt>
    <dgm:pt modelId="{1D44D06A-5B21-4815-B2E8-F5A9125B2183}" type="sibTrans" cxnId="{771C9874-95F0-47AF-8974-4C61DE1E0C60}">
      <dgm:prSet/>
      <dgm:spPr/>
      <dgm:t>
        <a:bodyPr/>
        <a:lstStyle/>
        <a:p>
          <a:endParaRPr lang="de-AT"/>
        </a:p>
      </dgm:t>
    </dgm:pt>
    <dgm:pt modelId="{727776DD-71B7-42C8-954D-7A3F041D0D00}">
      <dgm:prSet phldrT="[Text]"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Wissenschaftlicher Teil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F2C15BE-06C4-4797-9CA7-F4C7E3A90AB1}" type="parTrans" cxnId="{862D6D23-A82E-42BF-B1BA-5CDDED3541A9}">
      <dgm:prSet/>
      <dgm:spPr/>
      <dgm:t>
        <a:bodyPr/>
        <a:lstStyle/>
        <a:p>
          <a:endParaRPr lang="de-AT"/>
        </a:p>
      </dgm:t>
    </dgm:pt>
    <dgm:pt modelId="{E41A9151-F9DD-4897-B866-507A94035CC4}" type="sibTrans" cxnId="{862D6D23-A82E-42BF-B1BA-5CDDED3541A9}">
      <dgm:prSet/>
      <dgm:spPr/>
      <dgm:t>
        <a:bodyPr/>
        <a:lstStyle/>
        <a:p>
          <a:endParaRPr lang="de-AT"/>
        </a:p>
      </dgm:t>
    </dgm:pt>
    <dgm:pt modelId="{FA48BDA5-5D4C-4F47-AA0E-CD2ABB715BD4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 Einführung in die Kultur Koreas (4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4080985-2FA2-4602-9B47-25C63E0E58E4}" type="parTrans" cxnId="{9A230304-5354-4B30-BD8F-06A42405E951}">
      <dgm:prSet/>
      <dgm:spPr/>
      <dgm:t>
        <a:bodyPr/>
        <a:lstStyle/>
        <a:p>
          <a:endParaRPr lang="de-AT"/>
        </a:p>
      </dgm:t>
    </dgm:pt>
    <dgm:pt modelId="{E87EE284-92EF-4DB1-979D-E98C107B29AB}" type="sibTrans" cxnId="{9A230304-5354-4B30-BD8F-06A42405E951}">
      <dgm:prSet/>
      <dgm:spPr/>
      <dgm:t>
        <a:bodyPr/>
        <a:lstStyle/>
        <a:p>
          <a:endParaRPr lang="de-AT"/>
        </a:p>
      </dgm:t>
    </dgm:pt>
    <dgm:pt modelId="{ABA9844A-EFAB-41D5-8335-0A983089A401}">
      <dgm:prSet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Erweiterungscurricula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6621A4-8335-42C8-B5C8-3A56814D10E9}" type="parTrans" cxnId="{74A316DB-F51D-4E85-8E3C-12BE55165BC2}">
      <dgm:prSet/>
      <dgm:spPr/>
      <dgm:t>
        <a:bodyPr/>
        <a:lstStyle/>
        <a:p>
          <a:endParaRPr lang="de-AT"/>
        </a:p>
      </dgm:t>
    </dgm:pt>
    <dgm:pt modelId="{665587B8-D089-4620-9B2C-6B3DF9C1F76C}" type="sibTrans" cxnId="{74A316DB-F51D-4E85-8E3C-12BE55165BC2}">
      <dgm:prSet/>
      <dgm:spPr/>
      <dgm:t>
        <a:bodyPr/>
        <a:lstStyle/>
        <a:p>
          <a:endParaRPr lang="de-AT"/>
        </a:p>
      </dgm:t>
    </dgm:pt>
    <dgm:pt modelId="{C7EE31C7-D608-49E2-9DDC-283F1AC7AB9B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Koreanische Sprachbeherrschung (70 ECTS) 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D2C27B-831B-4714-B65A-F826D4D05F9C}" type="sibTrans" cxnId="{3B60A3AF-6CAF-4518-9D8F-38290F9882E8}">
      <dgm:prSet/>
      <dgm:spPr/>
      <dgm:t>
        <a:bodyPr/>
        <a:lstStyle/>
        <a:p>
          <a:endParaRPr lang="de-AT"/>
        </a:p>
      </dgm:t>
    </dgm:pt>
    <dgm:pt modelId="{93A3B0E4-184C-424C-9CC1-3530FA39CF64}" type="parTrans" cxnId="{3B60A3AF-6CAF-4518-9D8F-38290F9882E8}">
      <dgm:prSet/>
      <dgm:spPr/>
      <dgm:t>
        <a:bodyPr/>
        <a:lstStyle/>
        <a:p>
          <a:endParaRPr lang="de-AT"/>
        </a:p>
      </dgm:t>
    </dgm:pt>
    <dgm:pt modelId="{0F89FF5A-6DA9-4AD7-A8E2-EB71A6CBEE4C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Wissenschaftliches Arbeiten, Proseminare, Seminare (32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3F02BBD-D97A-4273-84C8-5BA9D9526379}" type="sibTrans" cxnId="{D616D2CF-B4F0-431F-AFAF-65166D3D23F3}">
      <dgm:prSet/>
      <dgm:spPr/>
      <dgm:t>
        <a:bodyPr/>
        <a:lstStyle/>
        <a:p>
          <a:endParaRPr lang="de-AT"/>
        </a:p>
      </dgm:t>
    </dgm:pt>
    <dgm:pt modelId="{9F40A0CB-E0D1-4853-8FC2-070DA21486D5}" type="parTrans" cxnId="{D616D2CF-B4F0-431F-AFAF-65166D3D23F3}">
      <dgm:prSet/>
      <dgm:spPr/>
      <dgm:t>
        <a:bodyPr/>
        <a:lstStyle/>
        <a:p>
          <a:endParaRPr lang="de-AT"/>
        </a:p>
      </dgm:t>
    </dgm:pt>
    <dgm:pt modelId="{19C4AC11-5E63-4224-B3A7-2653FE782158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Hanja (2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EA562C-2480-423F-B429-7D40197DE190}" type="parTrans" cxnId="{BD64B799-A5BB-4EDD-AE7E-9FFA48203222}">
      <dgm:prSet/>
      <dgm:spPr/>
      <dgm:t>
        <a:bodyPr/>
        <a:lstStyle/>
        <a:p>
          <a:endParaRPr lang="de-AT"/>
        </a:p>
      </dgm:t>
    </dgm:pt>
    <dgm:pt modelId="{78944107-1613-4304-8639-B400D322FBDF}" type="sibTrans" cxnId="{BD64B799-A5BB-4EDD-AE7E-9FFA48203222}">
      <dgm:prSet/>
      <dgm:spPr/>
      <dgm:t>
        <a:bodyPr/>
        <a:lstStyle/>
        <a:p>
          <a:endParaRPr lang="de-AT"/>
        </a:p>
      </dgm:t>
    </dgm:pt>
    <dgm:pt modelId="{D46E26EE-B68F-4D37-B498-F8D6781D3857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Zeitungslektüre (2 ECTS) 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8F2995-44F1-4B65-9990-0913F8E9AFE9}" type="parTrans" cxnId="{A0C97253-01A5-4955-85CC-2A36025CDCD2}">
      <dgm:prSet/>
      <dgm:spPr/>
      <dgm:t>
        <a:bodyPr/>
        <a:lstStyle/>
        <a:p>
          <a:endParaRPr lang="de-AT"/>
        </a:p>
      </dgm:t>
    </dgm:pt>
    <dgm:pt modelId="{DEAD0BDE-9E74-4DE1-B978-74CEA20E67A1}" type="sibTrans" cxnId="{A0C97253-01A5-4955-85CC-2A36025CDCD2}">
      <dgm:prSet/>
      <dgm:spPr/>
      <dgm:t>
        <a:bodyPr/>
        <a:lstStyle/>
        <a:p>
          <a:endParaRPr lang="de-AT"/>
        </a:p>
      </dgm:t>
    </dgm:pt>
    <dgm:pt modelId="{20FE839B-6271-4F63-B750-8AB325B0DA63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VO / UE / VU Grundlagen &amp; Vertiefung „Korea“ (7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1C872B-18B7-466B-9D67-496EA7D1B3B7}" type="parTrans" cxnId="{272491D6-39A7-489A-8D0F-E9DDA2AA9620}">
      <dgm:prSet/>
      <dgm:spPr/>
      <dgm:t>
        <a:bodyPr/>
        <a:lstStyle/>
        <a:p>
          <a:endParaRPr lang="de-AT"/>
        </a:p>
      </dgm:t>
    </dgm:pt>
    <dgm:pt modelId="{B0AD375E-5DE6-4987-973A-CBAF3C2F7B5F}" type="sibTrans" cxnId="{272491D6-39A7-489A-8D0F-E9DDA2AA9620}">
      <dgm:prSet/>
      <dgm:spPr/>
      <dgm:t>
        <a:bodyPr/>
        <a:lstStyle/>
        <a:p>
          <a:endParaRPr lang="de-AT"/>
        </a:p>
      </dgm:t>
    </dgm:pt>
    <dgm:pt modelId="{006516A5-C03B-4A35-BB37-8620488BCAED}">
      <dgm:prSet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Erweiterungscurricula zu 45 ECTS </a:t>
          </a:r>
          <a:r>
            <a:rPr lang="de-DE" b="1" u="sng" dirty="0">
              <a:latin typeface="Calibri" panose="020F0502020204030204" pitchFamily="34" charset="0"/>
              <a:cs typeface="Calibri" panose="020F0502020204030204" pitchFamily="34" charset="0"/>
            </a:rPr>
            <a:t>oder</a:t>
          </a:r>
          <a:endParaRPr lang="de-AT" b="1" u="sng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99B784-F3F7-477F-918B-CBB1DD40584E}" type="parTrans" cxnId="{A6A9AC82-7385-422B-B02C-770462E45D4F}">
      <dgm:prSet/>
      <dgm:spPr/>
      <dgm:t>
        <a:bodyPr/>
        <a:lstStyle/>
        <a:p>
          <a:endParaRPr lang="de-AT"/>
        </a:p>
      </dgm:t>
    </dgm:pt>
    <dgm:pt modelId="{B7D477B0-27D8-4DF1-9E20-B5A911A17AF1}" type="sibTrans" cxnId="{A6A9AC82-7385-422B-B02C-770462E45D4F}">
      <dgm:prSet/>
      <dgm:spPr/>
      <dgm:t>
        <a:bodyPr/>
        <a:lstStyle/>
        <a:p>
          <a:endParaRPr lang="de-AT"/>
        </a:p>
      </dgm:t>
    </dgm:pt>
    <dgm:pt modelId="{42BD8903-138D-4D8F-B786-8CE9A1C4E46A}">
      <dgm:prSet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Kombination von EC zu 30 ECTS mit AE zu 15 ECTS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76A4C5-18F7-42AC-AC90-D72706E5D6F1}" type="parTrans" cxnId="{47C425ED-883E-4852-9562-CEA92296865D}">
      <dgm:prSet/>
      <dgm:spPr/>
      <dgm:t>
        <a:bodyPr/>
        <a:lstStyle/>
        <a:p>
          <a:endParaRPr lang="de-AT"/>
        </a:p>
      </dgm:t>
    </dgm:pt>
    <dgm:pt modelId="{09606F45-CEA3-44D1-A5A4-342BF9D51E8D}" type="sibTrans" cxnId="{47C425ED-883E-4852-9562-CEA92296865D}">
      <dgm:prSet/>
      <dgm:spPr/>
      <dgm:t>
        <a:bodyPr/>
        <a:lstStyle/>
        <a:p>
          <a:endParaRPr lang="de-AT"/>
        </a:p>
      </dgm:t>
    </dgm:pt>
    <dgm:pt modelId="{0AC83DE2-D61F-4D74-804C-31A71AE1D13D}">
      <dgm:prSet phldrT="[Text]"/>
      <dgm:spPr/>
      <dgm:t>
        <a:bodyPr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VU Digital Korean Studies (6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C14687-1023-409E-B9F1-4230C46FB255}" type="parTrans" cxnId="{73B664E7-6985-401A-8EE5-DF447A458804}">
      <dgm:prSet/>
      <dgm:spPr/>
      <dgm:t>
        <a:bodyPr/>
        <a:lstStyle/>
        <a:p>
          <a:endParaRPr lang="de-AT"/>
        </a:p>
      </dgm:t>
    </dgm:pt>
    <dgm:pt modelId="{69897CE5-91E4-486E-87B6-1DFEAFDE04FE}" type="sibTrans" cxnId="{73B664E7-6985-401A-8EE5-DF447A458804}">
      <dgm:prSet/>
      <dgm:spPr/>
      <dgm:t>
        <a:bodyPr/>
        <a:lstStyle/>
        <a:p>
          <a:endParaRPr lang="de-AT"/>
        </a:p>
      </dgm:t>
    </dgm:pt>
    <dgm:pt modelId="{5B4A84DC-4095-479C-9363-E885DCFC5080}" type="pres">
      <dgm:prSet presAssocID="{CC463187-EFC9-470B-BB2F-02411FE99562}" presName="Name0" presStyleCnt="0">
        <dgm:presLayoutVars>
          <dgm:dir/>
          <dgm:animLvl val="lvl"/>
          <dgm:resizeHandles/>
        </dgm:presLayoutVars>
      </dgm:prSet>
      <dgm:spPr/>
    </dgm:pt>
    <dgm:pt modelId="{A3EDCF80-FC04-4AFB-B886-C4A8AF2E7488}" type="pres">
      <dgm:prSet presAssocID="{80871ADD-432E-49C0-87EB-609074F12F1C}" presName="linNode" presStyleCnt="0"/>
      <dgm:spPr/>
    </dgm:pt>
    <dgm:pt modelId="{01641AF3-1217-44B0-B4BB-267A5A1EA6A4}" type="pres">
      <dgm:prSet presAssocID="{80871ADD-432E-49C0-87EB-609074F12F1C}" presName="parentShp" presStyleLbl="node1" presStyleIdx="0" presStyleCnt="4">
        <dgm:presLayoutVars>
          <dgm:bulletEnabled val="1"/>
        </dgm:presLayoutVars>
      </dgm:prSet>
      <dgm:spPr/>
    </dgm:pt>
    <dgm:pt modelId="{CD24D83E-7E3B-4DDF-B359-A8C14C72E09F}" type="pres">
      <dgm:prSet presAssocID="{80871ADD-432E-49C0-87EB-609074F12F1C}" presName="childShp" presStyleLbl="bgAccFollowNode1" presStyleIdx="0" presStyleCnt="4">
        <dgm:presLayoutVars>
          <dgm:bulletEnabled val="1"/>
        </dgm:presLayoutVars>
      </dgm:prSet>
      <dgm:spPr/>
    </dgm:pt>
    <dgm:pt modelId="{F321C2D3-A95F-41D1-9A6B-04557B713A0A}" type="pres">
      <dgm:prSet presAssocID="{56D1464F-60AD-4D4C-A323-38B325295753}" presName="spacing" presStyleCnt="0"/>
      <dgm:spPr/>
    </dgm:pt>
    <dgm:pt modelId="{E8822447-B05D-47C3-B2BB-94B7949AE985}" type="pres">
      <dgm:prSet presAssocID="{2877BBFD-8C22-4F6A-9284-592638F0996A}" presName="linNode" presStyleCnt="0"/>
      <dgm:spPr/>
    </dgm:pt>
    <dgm:pt modelId="{904EBFF1-70A7-49FF-9257-2E1B3511F8DB}" type="pres">
      <dgm:prSet presAssocID="{2877BBFD-8C22-4F6A-9284-592638F0996A}" presName="parentShp" presStyleLbl="node1" presStyleIdx="1" presStyleCnt="4">
        <dgm:presLayoutVars>
          <dgm:bulletEnabled val="1"/>
        </dgm:presLayoutVars>
      </dgm:prSet>
      <dgm:spPr/>
    </dgm:pt>
    <dgm:pt modelId="{DB0E54BF-FC0E-47F5-AEA2-4EDB22E503E8}" type="pres">
      <dgm:prSet presAssocID="{2877BBFD-8C22-4F6A-9284-592638F0996A}" presName="childShp" presStyleLbl="bgAccFollowNode1" presStyleIdx="1" presStyleCnt="4">
        <dgm:presLayoutVars>
          <dgm:bulletEnabled val="1"/>
        </dgm:presLayoutVars>
      </dgm:prSet>
      <dgm:spPr/>
    </dgm:pt>
    <dgm:pt modelId="{AA839562-A6B1-4323-A394-D54A752E36A5}" type="pres">
      <dgm:prSet presAssocID="{1D44D06A-5B21-4815-B2E8-F5A9125B2183}" presName="spacing" presStyleCnt="0"/>
      <dgm:spPr/>
    </dgm:pt>
    <dgm:pt modelId="{B263D730-3EF6-4E99-9D5F-E37070523D4F}" type="pres">
      <dgm:prSet presAssocID="{727776DD-71B7-42C8-954D-7A3F041D0D00}" presName="linNode" presStyleCnt="0"/>
      <dgm:spPr/>
    </dgm:pt>
    <dgm:pt modelId="{72209580-E6DD-411B-A6FC-CD10F44FB34A}" type="pres">
      <dgm:prSet presAssocID="{727776DD-71B7-42C8-954D-7A3F041D0D00}" presName="parentShp" presStyleLbl="node1" presStyleIdx="2" presStyleCnt="4">
        <dgm:presLayoutVars>
          <dgm:bulletEnabled val="1"/>
        </dgm:presLayoutVars>
      </dgm:prSet>
      <dgm:spPr/>
    </dgm:pt>
    <dgm:pt modelId="{4DFFB594-71C8-40C8-8C6B-020A9FFD3DDF}" type="pres">
      <dgm:prSet presAssocID="{727776DD-71B7-42C8-954D-7A3F041D0D00}" presName="childShp" presStyleLbl="bgAccFollowNode1" presStyleIdx="2" presStyleCnt="4">
        <dgm:presLayoutVars>
          <dgm:bulletEnabled val="1"/>
        </dgm:presLayoutVars>
      </dgm:prSet>
      <dgm:spPr/>
    </dgm:pt>
    <dgm:pt modelId="{38FFA096-E0BF-44FC-BD8E-26FC07B10250}" type="pres">
      <dgm:prSet presAssocID="{E41A9151-F9DD-4897-B866-507A94035CC4}" presName="spacing" presStyleCnt="0"/>
      <dgm:spPr/>
    </dgm:pt>
    <dgm:pt modelId="{510613C6-E56F-4F20-A88F-6BE0CF194604}" type="pres">
      <dgm:prSet presAssocID="{ABA9844A-EFAB-41D5-8335-0A983089A401}" presName="linNode" presStyleCnt="0"/>
      <dgm:spPr/>
    </dgm:pt>
    <dgm:pt modelId="{3D37A8A2-5F33-442E-97C3-AA97CFFD056F}" type="pres">
      <dgm:prSet presAssocID="{ABA9844A-EFAB-41D5-8335-0A983089A401}" presName="parentShp" presStyleLbl="node1" presStyleIdx="3" presStyleCnt="4">
        <dgm:presLayoutVars>
          <dgm:bulletEnabled val="1"/>
        </dgm:presLayoutVars>
      </dgm:prSet>
      <dgm:spPr/>
    </dgm:pt>
    <dgm:pt modelId="{89966EE0-1F1F-4748-96D7-3F22A7B216EA}" type="pres">
      <dgm:prSet presAssocID="{ABA9844A-EFAB-41D5-8335-0A983089A401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06112602-0BB0-47C2-970C-EBC6595AF133}" type="presOf" srcId="{20FE839B-6271-4F63-B750-8AB325B0DA63}" destId="{4DFFB594-71C8-40C8-8C6B-020A9FFD3DDF}" srcOrd="0" destOrd="1" presId="urn:microsoft.com/office/officeart/2005/8/layout/vList6"/>
    <dgm:cxn modelId="{9A230304-5354-4B30-BD8F-06A42405E951}" srcId="{80871ADD-432E-49C0-87EB-609074F12F1C}" destId="{FA48BDA5-5D4C-4F47-AA0E-CD2ABB715BD4}" srcOrd="2" destOrd="0" parTransId="{44080985-2FA2-4602-9B47-25C63E0E58E4}" sibTransId="{E87EE284-92EF-4DB1-979D-E98C107B29AB}"/>
    <dgm:cxn modelId="{CAF38C06-C8D1-4C8B-B641-0E101551C38E}" type="presOf" srcId="{0F89FF5A-6DA9-4AD7-A8E2-EB71A6CBEE4C}" destId="{4DFFB594-71C8-40C8-8C6B-020A9FFD3DDF}" srcOrd="0" destOrd="0" presId="urn:microsoft.com/office/officeart/2005/8/layout/vList6"/>
    <dgm:cxn modelId="{ED01EE09-82EE-429D-9A0E-FFF68EC83EBE}" type="presOf" srcId="{0AC83DE2-D61F-4D74-804C-31A71AE1D13D}" destId="{4DFFB594-71C8-40C8-8C6B-020A9FFD3DDF}" srcOrd="0" destOrd="2" presId="urn:microsoft.com/office/officeart/2005/8/layout/vList6"/>
    <dgm:cxn modelId="{2AE2570D-D35F-4030-A089-741F94DA1DE1}" type="presOf" srcId="{D46E26EE-B68F-4D37-B498-F8D6781D3857}" destId="{DB0E54BF-FC0E-47F5-AEA2-4EDB22E503E8}" srcOrd="0" destOrd="2" presId="urn:microsoft.com/office/officeart/2005/8/layout/vList6"/>
    <dgm:cxn modelId="{8B9A1A15-D840-4982-93DF-7F145C9D0A72}" srcId="{CC463187-EFC9-470B-BB2F-02411FE99562}" destId="{80871ADD-432E-49C0-87EB-609074F12F1C}" srcOrd="0" destOrd="0" parTransId="{E3B52EC7-BC51-46E1-82F4-7671AFFCFBCB}" sibTransId="{56D1464F-60AD-4D4C-A323-38B325295753}"/>
    <dgm:cxn modelId="{862D6D23-A82E-42BF-B1BA-5CDDED3541A9}" srcId="{CC463187-EFC9-470B-BB2F-02411FE99562}" destId="{727776DD-71B7-42C8-954D-7A3F041D0D00}" srcOrd="2" destOrd="0" parTransId="{FF2C15BE-06C4-4797-9CA7-F4C7E3A90AB1}" sibTransId="{E41A9151-F9DD-4897-B866-507A94035CC4}"/>
    <dgm:cxn modelId="{93854E25-1DC5-4CEB-82D0-5B6FA8AFAAF0}" type="presOf" srcId="{F34E0EA2-2644-4297-AD92-A04CAA61484D}" destId="{CD24D83E-7E3B-4DDF-B359-A8C14C72E09F}" srcOrd="0" destOrd="0" presId="urn:microsoft.com/office/officeart/2005/8/layout/vList6"/>
    <dgm:cxn modelId="{E13EBE3A-CB2A-4398-8115-50F6BEB451D0}" type="presOf" srcId="{2877BBFD-8C22-4F6A-9284-592638F0996A}" destId="{904EBFF1-70A7-49FF-9257-2E1B3511F8DB}" srcOrd="0" destOrd="0" presId="urn:microsoft.com/office/officeart/2005/8/layout/vList6"/>
    <dgm:cxn modelId="{A0C97253-01A5-4955-85CC-2A36025CDCD2}" srcId="{2877BBFD-8C22-4F6A-9284-592638F0996A}" destId="{D46E26EE-B68F-4D37-B498-F8D6781D3857}" srcOrd="2" destOrd="0" parTransId="{2A8F2995-44F1-4B65-9990-0913F8E9AFE9}" sibTransId="{DEAD0BDE-9E74-4DE1-B978-74CEA20E67A1}"/>
    <dgm:cxn modelId="{771C9874-95F0-47AF-8974-4C61DE1E0C60}" srcId="{CC463187-EFC9-470B-BB2F-02411FE99562}" destId="{2877BBFD-8C22-4F6A-9284-592638F0996A}" srcOrd="1" destOrd="0" parTransId="{C08CF3CA-C745-4B76-8546-231DE20FDC97}" sibTransId="{1D44D06A-5B21-4815-B2E8-F5A9125B2183}"/>
    <dgm:cxn modelId="{B4250657-2690-4AAC-836C-5B95B9580131}" type="presOf" srcId="{727776DD-71B7-42C8-954D-7A3F041D0D00}" destId="{72209580-E6DD-411B-A6FC-CD10F44FB34A}" srcOrd="0" destOrd="0" presId="urn:microsoft.com/office/officeart/2005/8/layout/vList6"/>
    <dgm:cxn modelId="{BB3A3E81-B196-4C87-A755-96B984D60CCA}" type="presOf" srcId="{ABA9844A-EFAB-41D5-8335-0A983089A401}" destId="{3D37A8A2-5F33-442E-97C3-AA97CFFD056F}" srcOrd="0" destOrd="0" presId="urn:microsoft.com/office/officeart/2005/8/layout/vList6"/>
    <dgm:cxn modelId="{6F23C481-AC02-4A66-8417-B7B1C6192E24}" type="presOf" srcId="{19C4AC11-5E63-4224-B3A7-2653FE782158}" destId="{DB0E54BF-FC0E-47F5-AEA2-4EDB22E503E8}" srcOrd="0" destOrd="1" presId="urn:microsoft.com/office/officeart/2005/8/layout/vList6"/>
    <dgm:cxn modelId="{A6A9AC82-7385-422B-B02C-770462E45D4F}" srcId="{ABA9844A-EFAB-41D5-8335-0A983089A401}" destId="{006516A5-C03B-4A35-BB37-8620488BCAED}" srcOrd="0" destOrd="0" parTransId="{2499B784-F3F7-477F-918B-CBB1DD40584E}" sibTransId="{B7D477B0-27D8-4DF1-9E20-B5A911A17AF1}"/>
    <dgm:cxn modelId="{809EF084-4B18-41C7-AE86-A8AA7F841A9B}" type="presOf" srcId="{C7EE31C7-D608-49E2-9DDC-283F1AC7AB9B}" destId="{DB0E54BF-FC0E-47F5-AEA2-4EDB22E503E8}" srcOrd="0" destOrd="0" presId="urn:microsoft.com/office/officeart/2005/8/layout/vList6"/>
    <dgm:cxn modelId="{373E998F-813B-4508-A04F-9B1C3A854EE1}" type="presOf" srcId="{FA48BDA5-5D4C-4F47-AA0E-CD2ABB715BD4}" destId="{CD24D83E-7E3B-4DDF-B359-A8C14C72E09F}" srcOrd="0" destOrd="2" presId="urn:microsoft.com/office/officeart/2005/8/layout/vList6"/>
    <dgm:cxn modelId="{BD64B799-A5BB-4EDD-AE7E-9FFA48203222}" srcId="{2877BBFD-8C22-4F6A-9284-592638F0996A}" destId="{19C4AC11-5E63-4224-B3A7-2653FE782158}" srcOrd="1" destOrd="0" parTransId="{74EA562C-2480-423F-B429-7D40197DE190}" sibTransId="{78944107-1613-4304-8639-B400D322FBDF}"/>
    <dgm:cxn modelId="{3B60A3AF-6CAF-4518-9D8F-38290F9882E8}" srcId="{2877BBFD-8C22-4F6A-9284-592638F0996A}" destId="{C7EE31C7-D608-49E2-9DDC-283F1AC7AB9B}" srcOrd="0" destOrd="0" parTransId="{93A3B0E4-184C-424C-9CC1-3530FA39CF64}" sibTransId="{96D2C27B-831B-4714-B65A-F826D4D05F9C}"/>
    <dgm:cxn modelId="{4C9E22B0-2D4C-44EA-B134-20D7F79F5AEE}" srcId="{80871ADD-432E-49C0-87EB-609074F12F1C}" destId="{97EDB61E-2B31-4ECB-A190-7D7CA0EFF525}" srcOrd="1" destOrd="0" parTransId="{9E6847C3-C57D-4349-B131-D251B5DC766F}" sibTransId="{C53398B7-F15C-41E9-9030-1CBEDA341807}"/>
    <dgm:cxn modelId="{0128E5B4-8433-44E6-971A-F8D8DA8A18B2}" srcId="{80871ADD-432E-49C0-87EB-609074F12F1C}" destId="{F34E0EA2-2644-4297-AD92-A04CAA61484D}" srcOrd="0" destOrd="0" parTransId="{640DA231-8EF5-4F8D-B49E-603BA85852EE}" sibTransId="{AC551AB6-BBED-41D5-A377-8922213D18C4}"/>
    <dgm:cxn modelId="{44509CC0-BCED-430A-A289-4F02ADA00945}" type="presOf" srcId="{97EDB61E-2B31-4ECB-A190-7D7CA0EFF525}" destId="{CD24D83E-7E3B-4DDF-B359-A8C14C72E09F}" srcOrd="0" destOrd="1" presId="urn:microsoft.com/office/officeart/2005/8/layout/vList6"/>
    <dgm:cxn modelId="{326434C3-C51D-4193-9CEE-BC4D066B84F3}" type="presOf" srcId="{42BD8903-138D-4D8F-B786-8CE9A1C4E46A}" destId="{89966EE0-1F1F-4748-96D7-3F22A7B216EA}" srcOrd="0" destOrd="1" presId="urn:microsoft.com/office/officeart/2005/8/layout/vList6"/>
    <dgm:cxn modelId="{13F9C3C4-6800-43BA-B530-AAADE5C7D712}" type="presOf" srcId="{CC463187-EFC9-470B-BB2F-02411FE99562}" destId="{5B4A84DC-4095-479C-9363-E885DCFC5080}" srcOrd="0" destOrd="0" presId="urn:microsoft.com/office/officeart/2005/8/layout/vList6"/>
    <dgm:cxn modelId="{D616D2CF-B4F0-431F-AFAF-65166D3D23F3}" srcId="{727776DD-71B7-42C8-954D-7A3F041D0D00}" destId="{0F89FF5A-6DA9-4AD7-A8E2-EB71A6CBEE4C}" srcOrd="0" destOrd="0" parTransId="{9F40A0CB-E0D1-4853-8FC2-070DA21486D5}" sibTransId="{13F02BBD-D97A-4273-84C8-5BA9D9526379}"/>
    <dgm:cxn modelId="{1A48A5D2-F5C4-4148-AD85-F8304B8999A8}" type="presOf" srcId="{006516A5-C03B-4A35-BB37-8620488BCAED}" destId="{89966EE0-1F1F-4748-96D7-3F22A7B216EA}" srcOrd="0" destOrd="0" presId="urn:microsoft.com/office/officeart/2005/8/layout/vList6"/>
    <dgm:cxn modelId="{272491D6-39A7-489A-8D0F-E9DDA2AA9620}" srcId="{727776DD-71B7-42C8-954D-7A3F041D0D00}" destId="{20FE839B-6271-4F63-B750-8AB325B0DA63}" srcOrd="1" destOrd="0" parTransId="{9E1C872B-18B7-466B-9D67-496EA7D1B3B7}" sibTransId="{B0AD375E-5DE6-4987-973A-CBAF3C2F7B5F}"/>
    <dgm:cxn modelId="{74A316DB-F51D-4E85-8E3C-12BE55165BC2}" srcId="{CC463187-EFC9-470B-BB2F-02411FE99562}" destId="{ABA9844A-EFAB-41D5-8335-0A983089A401}" srcOrd="3" destOrd="0" parTransId="{E36621A4-8335-42C8-B5C8-3A56814D10E9}" sibTransId="{665587B8-D089-4620-9B2C-6B3DF9C1F76C}"/>
    <dgm:cxn modelId="{73B664E7-6985-401A-8EE5-DF447A458804}" srcId="{727776DD-71B7-42C8-954D-7A3F041D0D00}" destId="{0AC83DE2-D61F-4D74-804C-31A71AE1D13D}" srcOrd="2" destOrd="0" parTransId="{33C14687-1023-409E-B9F1-4230C46FB255}" sibTransId="{69897CE5-91E4-486E-87B6-1DFEAFDE04FE}"/>
    <dgm:cxn modelId="{275545EA-5AFD-4EDE-9340-053DAC30D001}" type="presOf" srcId="{80871ADD-432E-49C0-87EB-609074F12F1C}" destId="{01641AF3-1217-44B0-B4BB-267A5A1EA6A4}" srcOrd="0" destOrd="0" presId="urn:microsoft.com/office/officeart/2005/8/layout/vList6"/>
    <dgm:cxn modelId="{47C425ED-883E-4852-9562-CEA92296865D}" srcId="{ABA9844A-EFAB-41D5-8335-0A983089A401}" destId="{42BD8903-138D-4D8F-B786-8CE9A1C4E46A}" srcOrd="1" destOrd="0" parTransId="{CB76A4C5-18F7-42AC-AC90-D72706E5D6F1}" sibTransId="{09606F45-CEA3-44D1-A5A4-342BF9D51E8D}"/>
    <dgm:cxn modelId="{6AD65A14-363F-45B9-BD24-360CFB31EED7}" type="presParOf" srcId="{5B4A84DC-4095-479C-9363-E885DCFC5080}" destId="{A3EDCF80-FC04-4AFB-B886-C4A8AF2E7488}" srcOrd="0" destOrd="0" presId="urn:microsoft.com/office/officeart/2005/8/layout/vList6"/>
    <dgm:cxn modelId="{9938CCDE-BFD9-4528-8F29-40449024C6E4}" type="presParOf" srcId="{A3EDCF80-FC04-4AFB-B886-C4A8AF2E7488}" destId="{01641AF3-1217-44B0-B4BB-267A5A1EA6A4}" srcOrd="0" destOrd="0" presId="urn:microsoft.com/office/officeart/2005/8/layout/vList6"/>
    <dgm:cxn modelId="{70FC8AAB-C0ED-4CD7-89E7-5EE57FCEF0D4}" type="presParOf" srcId="{A3EDCF80-FC04-4AFB-B886-C4A8AF2E7488}" destId="{CD24D83E-7E3B-4DDF-B359-A8C14C72E09F}" srcOrd="1" destOrd="0" presId="urn:microsoft.com/office/officeart/2005/8/layout/vList6"/>
    <dgm:cxn modelId="{ED475732-FCAD-45AC-917E-4549AC93E308}" type="presParOf" srcId="{5B4A84DC-4095-479C-9363-E885DCFC5080}" destId="{F321C2D3-A95F-41D1-9A6B-04557B713A0A}" srcOrd="1" destOrd="0" presId="urn:microsoft.com/office/officeart/2005/8/layout/vList6"/>
    <dgm:cxn modelId="{BD220329-A232-4987-983F-E915E29D61FF}" type="presParOf" srcId="{5B4A84DC-4095-479C-9363-E885DCFC5080}" destId="{E8822447-B05D-47C3-B2BB-94B7949AE985}" srcOrd="2" destOrd="0" presId="urn:microsoft.com/office/officeart/2005/8/layout/vList6"/>
    <dgm:cxn modelId="{16BEF8F6-E8EB-4EFE-B1C0-7429F382283C}" type="presParOf" srcId="{E8822447-B05D-47C3-B2BB-94B7949AE985}" destId="{904EBFF1-70A7-49FF-9257-2E1B3511F8DB}" srcOrd="0" destOrd="0" presId="urn:microsoft.com/office/officeart/2005/8/layout/vList6"/>
    <dgm:cxn modelId="{DCF43E9A-837F-4138-84E9-205CA6FDF826}" type="presParOf" srcId="{E8822447-B05D-47C3-B2BB-94B7949AE985}" destId="{DB0E54BF-FC0E-47F5-AEA2-4EDB22E503E8}" srcOrd="1" destOrd="0" presId="urn:microsoft.com/office/officeart/2005/8/layout/vList6"/>
    <dgm:cxn modelId="{CD262778-DE5E-4267-BFA6-A9A44A9E4F8D}" type="presParOf" srcId="{5B4A84DC-4095-479C-9363-E885DCFC5080}" destId="{AA839562-A6B1-4323-A394-D54A752E36A5}" srcOrd="3" destOrd="0" presId="urn:microsoft.com/office/officeart/2005/8/layout/vList6"/>
    <dgm:cxn modelId="{9D0DAAEF-211B-4D83-9E0E-4F3669D85398}" type="presParOf" srcId="{5B4A84DC-4095-479C-9363-E885DCFC5080}" destId="{B263D730-3EF6-4E99-9D5F-E37070523D4F}" srcOrd="4" destOrd="0" presId="urn:microsoft.com/office/officeart/2005/8/layout/vList6"/>
    <dgm:cxn modelId="{D17A55CD-6FF0-42CC-881D-B1FAA437E38B}" type="presParOf" srcId="{B263D730-3EF6-4E99-9D5F-E37070523D4F}" destId="{72209580-E6DD-411B-A6FC-CD10F44FB34A}" srcOrd="0" destOrd="0" presId="urn:microsoft.com/office/officeart/2005/8/layout/vList6"/>
    <dgm:cxn modelId="{ED5CC6A3-EC7E-4007-8A97-9385F6344EED}" type="presParOf" srcId="{B263D730-3EF6-4E99-9D5F-E37070523D4F}" destId="{4DFFB594-71C8-40C8-8C6B-020A9FFD3DDF}" srcOrd="1" destOrd="0" presId="urn:microsoft.com/office/officeart/2005/8/layout/vList6"/>
    <dgm:cxn modelId="{56E12E97-4199-4F0F-9A76-40DB40CFEE49}" type="presParOf" srcId="{5B4A84DC-4095-479C-9363-E885DCFC5080}" destId="{38FFA096-E0BF-44FC-BD8E-26FC07B10250}" srcOrd="5" destOrd="0" presId="urn:microsoft.com/office/officeart/2005/8/layout/vList6"/>
    <dgm:cxn modelId="{3872A43D-DAEF-480E-BE5A-6831ECFE2C9D}" type="presParOf" srcId="{5B4A84DC-4095-479C-9363-E885DCFC5080}" destId="{510613C6-E56F-4F20-A88F-6BE0CF194604}" srcOrd="6" destOrd="0" presId="urn:microsoft.com/office/officeart/2005/8/layout/vList6"/>
    <dgm:cxn modelId="{48CBB387-DC8B-432B-B018-6D17041A0A29}" type="presParOf" srcId="{510613C6-E56F-4F20-A88F-6BE0CF194604}" destId="{3D37A8A2-5F33-442E-97C3-AA97CFFD056F}" srcOrd="0" destOrd="0" presId="urn:microsoft.com/office/officeart/2005/8/layout/vList6"/>
    <dgm:cxn modelId="{CDB8021C-16FB-457C-818D-59114A5B3254}" type="presParOf" srcId="{510613C6-E56F-4F20-A88F-6BE0CF194604}" destId="{89966EE0-1F1F-4748-96D7-3F22A7B216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463187-EFC9-470B-BB2F-02411FE995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0871ADD-432E-49C0-87EB-609074F12F1C}">
      <dgm:prSet phldrT="[Text]"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Theoretische &amp; Praktische Sprachverwendung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B52EC7-BC51-46E1-82F4-7671AFFCFBCB}" type="parTrans" cxnId="{8B9A1A15-D840-4982-93DF-7F145C9D0A72}">
      <dgm:prSet/>
      <dgm:spPr/>
      <dgm:t>
        <a:bodyPr/>
        <a:lstStyle/>
        <a:p>
          <a:endParaRPr lang="de-AT"/>
        </a:p>
      </dgm:t>
    </dgm:pt>
    <dgm:pt modelId="{56D1464F-60AD-4D4C-A323-38B325295753}" type="sibTrans" cxnId="{8B9A1A15-D840-4982-93DF-7F145C9D0A72}">
      <dgm:prSet/>
      <dgm:spPr/>
      <dgm:t>
        <a:bodyPr/>
        <a:lstStyle/>
        <a:p>
          <a:endParaRPr lang="de-AT"/>
        </a:p>
      </dgm:t>
    </dgm:pt>
    <dgm:pt modelId="{F34E0EA2-2644-4297-AD92-A04CAA61484D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UE </a:t>
          </a:r>
          <a:r>
            <a:rPr lang="de-DE" dirty="0" err="1">
              <a:latin typeface="Calibri" panose="020F0502020204030204" pitchFamily="34" charset="0"/>
              <a:cs typeface="Calibri" panose="020F0502020204030204" pitchFamily="34" charset="0"/>
            </a:rPr>
            <a:t>Fortgeschr</a:t>
          </a:r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. Koreanisch, UE Übersetzung (10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0DA231-8EF5-4F8D-B49E-603BA85852EE}" type="parTrans" cxnId="{0128E5B4-8433-44E6-971A-F8D8DA8A18B2}">
      <dgm:prSet/>
      <dgm:spPr/>
      <dgm:t>
        <a:bodyPr/>
        <a:lstStyle/>
        <a:p>
          <a:endParaRPr lang="de-AT"/>
        </a:p>
      </dgm:t>
    </dgm:pt>
    <dgm:pt modelId="{AC551AB6-BBED-41D5-A377-8922213D18C4}" type="sibTrans" cxnId="{0128E5B4-8433-44E6-971A-F8D8DA8A18B2}">
      <dgm:prSet/>
      <dgm:spPr/>
      <dgm:t>
        <a:bodyPr/>
        <a:lstStyle/>
        <a:p>
          <a:endParaRPr lang="de-AT"/>
        </a:p>
      </dgm:t>
    </dgm:pt>
    <dgm:pt modelId="{2877BBFD-8C22-4F6A-9284-592638F0996A}">
      <dgm:prSet phldrT="[Text]"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Digital Korean Studies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08CF3CA-C745-4B76-8546-231DE20FDC97}" type="parTrans" cxnId="{771C9874-95F0-47AF-8974-4C61DE1E0C60}">
      <dgm:prSet/>
      <dgm:spPr/>
      <dgm:t>
        <a:bodyPr/>
        <a:lstStyle/>
        <a:p>
          <a:endParaRPr lang="de-AT"/>
        </a:p>
      </dgm:t>
    </dgm:pt>
    <dgm:pt modelId="{1D44D06A-5B21-4815-B2E8-F5A9125B2183}" type="sibTrans" cxnId="{771C9874-95F0-47AF-8974-4C61DE1E0C60}">
      <dgm:prSet/>
      <dgm:spPr/>
      <dgm:t>
        <a:bodyPr/>
        <a:lstStyle/>
        <a:p>
          <a:endParaRPr lang="de-AT"/>
        </a:p>
      </dgm:t>
    </dgm:pt>
    <dgm:pt modelId="{727776DD-71B7-42C8-954D-7A3F041D0D00}">
      <dgm:prSet phldrT="[Text]"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Theorien &amp; Methoden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F2C15BE-06C4-4797-9CA7-F4C7E3A90AB1}" type="parTrans" cxnId="{862D6D23-A82E-42BF-B1BA-5CDDED3541A9}">
      <dgm:prSet/>
      <dgm:spPr/>
      <dgm:t>
        <a:bodyPr/>
        <a:lstStyle/>
        <a:p>
          <a:endParaRPr lang="de-AT"/>
        </a:p>
      </dgm:t>
    </dgm:pt>
    <dgm:pt modelId="{E41A9151-F9DD-4897-B866-507A94035CC4}" type="sibTrans" cxnId="{862D6D23-A82E-42BF-B1BA-5CDDED3541A9}">
      <dgm:prSet/>
      <dgm:spPr/>
      <dgm:t>
        <a:bodyPr/>
        <a:lstStyle/>
        <a:p>
          <a:endParaRPr lang="de-AT"/>
        </a:p>
      </dgm:t>
    </dgm:pt>
    <dgm:pt modelId="{ABA9844A-EFAB-41D5-8335-0A983089A401}">
      <dgm:prSet/>
      <dgm:spPr/>
      <dgm:t>
        <a:bodyPr/>
        <a:lstStyle/>
        <a:p>
          <a:r>
            <a:rPr lang="de-DE" b="1" dirty="0">
              <a:latin typeface="Calibri" panose="020F0502020204030204" pitchFamily="34" charset="0"/>
              <a:cs typeface="Calibri" panose="020F0502020204030204" pitchFamily="34" charset="0"/>
            </a:rPr>
            <a:t>Master</a:t>
          </a:r>
          <a:endParaRPr lang="de-AT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6621A4-8335-42C8-B5C8-3A56814D10E9}" type="parTrans" cxnId="{74A316DB-F51D-4E85-8E3C-12BE55165BC2}">
      <dgm:prSet/>
      <dgm:spPr/>
      <dgm:t>
        <a:bodyPr/>
        <a:lstStyle/>
        <a:p>
          <a:endParaRPr lang="de-AT"/>
        </a:p>
      </dgm:t>
    </dgm:pt>
    <dgm:pt modelId="{665587B8-D089-4620-9B2C-6B3DF9C1F76C}" type="sibTrans" cxnId="{74A316DB-F51D-4E85-8E3C-12BE55165BC2}">
      <dgm:prSet/>
      <dgm:spPr/>
      <dgm:t>
        <a:bodyPr/>
        <a:lstStyle/>
        <a:p>
          <a:endParaRPr lang="de-AT"/>
        </a:p>
      </dgm:t>
    </dgm:pt>
    <dgm:pt modelId="{C7EE31C7-D608-49E2-9DDC-283F1AC7AB9B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VU Digital Korean Studies I + II  (je 10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D2C27B-831B-4714-B65A-F826D4D05F9C}" type="sibTrans" cxnId="{3B60A3AF-6CAF-4518-9D8F-38290F9882E8}">
      <dgm:prSet/>
      <dgm:spPr/>
      <dgm:t>
        <a:bodyPr/>
        <a:lstStyle/>
        <a:p>
          <a:endParaRPr lang="de-AT"/>
        </a:p>
      </dgm:t>
    </dgm:pt>
    <dgm:pt modelId="{93A3B0E4-184C-424C-9CC1-3530FA39CF64}" type="parTrans" cxnId="{3B60A3AF-6CAF-4518-9D8F-38290F9882E8}">
      <dgm:prSet/>
      <dgm:spPr/>
      <dgm:t>
        <a:bodyPr/>
        <a:lstStyle/>
        <a:p>
          <a:endParaRPr lang="de-AT"/>
        </a:p>
      </dgm:t>
    </dgm:pt>
    <dgm:pt modelId="{0F89FF5A-6DA9-4AD7-A8E2-EB71A6CBEE4C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Theorien und Methoden in der Koreaforschung (5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3F02BBD-D97A-4273-84C8-5BA9D9526379}" type="sibTrans" cxnId="{D616D2CF-B4F0-431F-AFAF-65166D3D23F3}">
      <dgm:prSet/>
      <dgm:spPr/>
      <dgm:t>
        <a:bodyPr/>
        <a:lstStyle/>
        <a:p>
          <a:endParaRPr lang="de-AT"/>
        </a:p>
      </dgm:t>
    </dgm:pt>
    <dgm:pt modelId="{9F40A0CB-E0D1-4853-8FC2-070DA21486D5}" type="parTrans" cxnId="{D616D2CF-B4F0-431F-AFAF-65166D3D23F3}">
      <dgm:prSet/>
      <dgm:spPr/>
      <dgm:t>
        <a:bodyPr/>
        <a:lstStyle/>
        <a:p>
          <a:endParaRPr lang="de-AT"/>
        </a:p>
      </dgm:t>
    </dgm:pt>
    <dgm:pt modelId="{006516A5-C03B-4A35-BB37-8620488BCAED}">
      <dgm:prSet/>
      <dgm:spPr/>
      <dgm:t>
        <a:bodyPr anchor="ctr"/>
        <a:lstStyle/>
        <a:p>
          <a:r>
            <a:rPr lang="de-DE" b="0" u="none" dirty="0">
              <a:latin typeface="Calibri" panose="020F0502020204030204" pitchFamily="34" charset="0"/>
              <a:cs typeface="Calibri" panose="020F0502020204030204" pitchFamily="34" charset="0"/>
            </a:rPr>
            <a:t>SE Forschungsdesign, SE Masterkolloquium (10 ECTS)</a:t>
          </a:r>
          <a:endParaRPr lang="de-AT" b="0" u="non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99B784-F3F7-477F-918B-CBB1DD40584E}" type="parTrans" cxnId="{A6A9AC82-7385-422B-B02C-770462E45D4F}">
      <dgm:prSet/>
      <dgm:spPr/>
      <dgm:t>
        <a:bodyPr/>
        <a:lstStyle/>
        <a:p>
          <a:endParaRPr lang="de-AT"/>
        </a:p>
      </dgm:t>
    </dgm:pt>
    <dgm:pt modelId="{B7D477B0-27D8-4DF1-9E20-B5A911A17AF1}" type="sibTrans" cxnId="{A6A9AC82-7385-422B-B02C-770462E45D4F}">
      <dgm:prSet/>
      <dgm:spPr/>
      <dgm:t>
        <a:bodyPr/>
        <a:lstStyle/>
        <a:p>
          <a:endParaRPr lang="de-AT"/>
        </a:p>
      </dgm:t>
    </dgm:pt>
    <dgm:pt modelId="{E35B7E72-06B9-4F78-B0D8-4F27F1707983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UE Forschungsdiskurse, UE Business Koreanisch (10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8B7139-67E5-4E35-A44A-683DB9707B5E}" type="parTrans" cxnId="{98B96D53-31CC-468D-96E2-F506756D9893}">
      <dgm:prSet/>
      <dgm:spPr/>
      <dgm:t>
        <a:bodyPr/>
        <a:lstStyle/>
        <a:p>
          <a:endParaRPr lang="de-AT"/>
        </a:p>
      </dgm:t>
    </dgm:pt>
    <dgm:pt modelId="{CF50C61F-9844-4537-B381-392847C0CEAC}" type="sibTrans" cxnId="{98B96D53-31CC-468D-96E2-F506756D9893}">
      <dgm:prSet/>
      <dgm:spPr/>
      <dgm:t>
        <a:bodyPr/>
        <a:lstStyle/>
        <a:p>
          <a:endParaRPr lang="de-AT"/>
        </a:p>
      </dgm:t>
    </dgm:pt>
    <dgm:pt modelId="{85264DFB-33C4-4E3F-9D78-252F26999FA6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Individuelle Vertiefung (15 ECTS)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62F3D3-2D5E-4DF6-88CC-159868794EE4}" type="parTrans" cxnId="{1288DB24-B52A-4FE3-859D-1248F4A004F6}">
      <dgm:prSet/>
      <dgm:spPr/>
      <dgm:t>
        <a:bodyPr/>
        <a:lstStyle/>
        <a:p>
          <a:endParaRPr lang="de-AT"/>
        </a:p>
      </dgm:t>
    </dgm:pt>
    <dgm:pt modelId="{63003939-EF5F-4B9C-B423-C8047D165ECC}" type="sibTrans" cxnId="{1288DB24-B52A-4FE3-859D-1248F4A004F6}">
      <dgm:prSet/>
      <dgm:spPr/>
      <dgm:t>
        <a:bodyPr/>
        <a:lstStyle/>
        <a:p>
          <a:endParaRPr lang="de-AT"/>
        </a:p>
      </dgm:t>
    </dgm:pt>
    <dgm:pt modelId="{FFBD4A60-AEA3-4449-8188-8BA7E9E6C240}">
      <dgm:prSet/>
      <dgm:spPr/>
      <dgm:t>
        <a:bodyPr anchor="ctr"/>
        <a:lstStyle/>
        <a:p>
          <a:r>
            <a:rPr lang="de-DE" b="0" u="none" dirty="0">
              <a:latin typeface="Calibri" panose="020F0502020204030204" pitchFamily="34" charset="0"/>
              <a:cs typeface="Calibri" panose="020F0502020204030204" pitchFamily="34" charset="0"/>
            </a:rPr>
            <a:t>MA-Arbeit (25 ECTS)</a:t>
          </a:r>
          <a:endParaRPr lang="de-AT" b="0" u="non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5BF434-37D2-47C9-A786-F93E2DFF0F89}" type="parTrans" cxnId="{7F674E61-9C56-4E57-BC8B-2F749B493319}">
      <dgm:prSet/>
      <dgm:spPr/>
      <dgm:t>
        <a:bodyPr/>
        <a:lstStyle/>
        <a:p>
          <a:endParaRPr lang="de-AT"/>
        </a:p>
      </dgm:t>
    </dgm:pt>
    <dgm:pt modelId="{A18DBFB3-5087-4C76-90DA-AD74B5F599B4}" type="sibTrans" cxnId="{7F674E61-9C56-4E57-BC8B-2F749B493319}">
      <dgm:prSet/>
      <dgm:spPr/>
      <dgm:t>
        <a:bodyPr/>
        <a:lstStyle/>
        <a:p>
          <a:endParaRPr lang="de-AT"/>
        </a:p>
      </dgm:t>
    </dgm:pt>
    <dgm:pt modelId="{E9925374-9F83-47E0-8FB9-61B7AAE2A944}">
      <dgm:prSet/>
      <dgm:spPr/>
      <dgm:t>
        <a:bodyPr anchor="ctr"/>
        <a:lstStyle/>
        <a:p>
          <a:r>
            <a:rPr lang="de-DE" b="0" u="none" dirty="0">
              <a:latin typeface="Calibri" panose="020F0502020204030204" pitchFamily="34" charset="0"/>
              <a:cs typeface="Calibri" panose="020F0502020204030204" pitchFamily="34" charset="0"/>
            </a:rPr>
            <a:t>Masterprüfung (5 ECTS)</a:t>
          </a:r>
          <a:endParaRPr lang="de-AT" b="0" u="none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1FD173-7AE3-4DED-9F4D-8C6E0B6AC7F0}" type="parTrans" cxnId="{77DF282A-34DB-4BDA-8263-C1BD2AB11675}">
      <dgm:prSet/>
      <dgm:spPr/>
      <dgm:t>
        <a:bodyPr/>
        <a:lstStyle/>
        <a:p>
          <a:endParaRPr lang="de-AT"/>
        </a:p>
      </dgm:t>
    </dgm:pt>
    <dgm:pt modelId="{700650F7-E3BC-4AD0-A2C9-E18F5851D342}" type="sibTrans" cxnId="{77DF282A-34DB-4BDA-8263-C1BD2AB11675}">
      <dgm:prSet/>
      <dgm:spPr/>
      <dgm:t>
        <a:bodyPr/>
        <a:lstStyle/>
        <a:p>
          <a:endParaRPr lang="de-AT"/>
        </a:p>
      </dgm:t>
    </dgm:pt>
    <dgm:pt modelId="{E79503F5-9C09-411D-9314-9F3D77D9C00B}">
      <dgm:prSet phldrT="[Text]"/>
      <dgm:spPr/>
      <dgm:t>
        <a:bodyPr anchor="ctr"/>
        <a:lstStyle/>
        <a:p>
          <a:r>
            <a:rPr lang="de-DE" dirty="0">
              <a:latin typeface="Calibri" panose="020F0502020204030204" pitchFamily="34" charset="0"/>
              <a:cs typeface="Calibri" panose="020F0502020204030204" pitchFamily="34" charset="0"/>
            </a:rPr>
            <a:t>Masterseminar I+II</a:t>
          </a:r>
          <a:endParaRPr lang="de-AT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D880331-FBC5-49D2-BA26-FE5C0EE37E02}" type="parTrans" cxnId="{92287221-62FF-4D8B-BEB7-D03DC81DED40}">
      <dgm:prSet/>
      <dgm:spPr/>
      <dgm:t>
        <a:bodyPr/>
        <a:lstStyle/>
        <a:p>
          <a:endParaRPr lang="de-AT"/>
        </a:p>
      </dgm:t>
    </dgm:pt>
    <dgm:pt modelId="{CBEE1150-FA0A-442F-AACA-BF9E042C1DE1}" type="sibTrans" cxnId="{92287221-62FF-4D8B-BEB7-D03DC81DED40}">
      <dgm:prSet/>
      <dgm:spPr/>
      <dgm:t>
        <a:bodyPr/>
        <a:lstStyle/>
        <a:p>
          <a:endParaRPr lang="de-AT"/>
        </a:p>
      </dgm:t>
    </dgm:pt>
    <dgm:pt modelId="{5B4A84DC-4095-479C-9363-E885DCFC5080}" type="pres">
      <dgm:prSet presAssocID="{CC463187-EFC9-470B-BB2F-02411FE99562}" presName="Name0" presStyleCnt="0">
        <dgm:presLayoutVars>
          <dgm:dir/>
          <dgm:animLvl val="lvl"/>
          <dgm:resizeHandles/>
        </dgm:presLayoutVars>
      </dgm:prSet>
      <dgm:spPr/>
    </dgm:pt>
    <dgm:pt modelId="{A3EDCF80-FC04-4AFB-B886-C4A8AF2E7488}" type="pres">
      <dgm:prSet presAssocID="{80871ADD-432E-49C0-87EB-609074F12F1C}" presName="linNode" presStyleCnt="0"/>
      <dgm:spPr/>
    </dgm:pt>
    <dgm:pt modelId="{01641AF3-1217-44B0-B4BB-267A5A1EA6A4}" type="pres">
      <dgm:prSet presAssocID="{80871ADD-432E-49C0-87EB-609074F12F1C}" presName="parentShp" presStyleLbl="node1" presStyleIdx="0" presStyleCnt="4">
        <dgm:presLayoutVars>
          <dgm:bulletEnabled val="1"/>
        </dgm:presLayoutVars>
      </dgm:prSet>
      <dgm:spPr/>
    </dgm:pt>
    <dgm:pt modelId="{CD24D83E-7E3B-4DDF-B359-A8C14C72E09F}" type="pres">
      <dgm:prSet presAssocID="{80871ADD-432E-49C0-87EB-609074F12F1C}" presName="childShp" presStyleLbl="bgAccFollowNode1" presStyleIdx="0" presStyleCnt="4">
        <dgm:presLayoutVars>
          <dgm:bulletEnabled val="1"/>
        </dgm:presLayoutVars>
      </dgm:prSet>
      <dgm:spPr/>
    </dgm:pt>
    <dgm:pt modelId="{F321C2D3-A95F-41D1-9A6B-04557B713A0A}" type="pres">
      <dgm:prSet presAssocID="{56D1464F-60AD-4D4C-A323-38B325295753}" presName="spacing" presStyleCnt="0"/>
      <dgm:spPr/>
    </dgm:pt>
    <dgm:pt modelId="{E8822447-B05D-47C3-B2BB-94B7949AE985}" type="pres">
      <dgm:prSet presAssocID="{2877BBFD-8C22-4F6A-9284-592638F0996A}" presName="linNode" presStyleCnt="0"/>
      <dgm:spPr/>
    </dgm:pt>
    <dgm:pt modelId="{904EBFF1-70A7-49FF-9257-2E1B3511F8DB}" type="pres">
      <dgm:prSet presAssocID="{2877BBFD-8C22-4F6A-9284-592638F0996A}" presName="parentShp" presStyleLbl="node1" presStyleIdx="1" presStyleCnt="4">
        <dgm:presLayoutVars>
          <dgm:bulletEnabled val="1"/>
        </dgm:presLayoutVars>
      </dgm:prSet>
      <dgm:spPr/>
    </dgm:pt>
    <dgm:pt modelId="{DB0E54BF-FC0E-47F5-AEA2-4EDB22E503E8}" type="pres">
      <dgm:prSet presAssocID="{2877BBFD-8C22-4F6A-9284-592638F0996A}" presName="childShp" presStyleLbl="bgAccFollowNode1" presStyleIdx="1" presStyleCnt="4">
        <dgm:presLayoutVars>
          <dgm:bulletEnabled val="1"/>
        </dgm:presLayoutVars>
      </dgm:prSet>
      <dgm:spPr/>
    </dgm:pt>
    <dgm:pt modelId="{AA839562-A6B1-4323-A394-D54A752E36A5}" type="pres">
      <dgm:prSet presAssocID="{1D44D06A-5B21-4815-B2E8-F5A9125B2183}" presName="spacing" presStyleCnt="0"/>
      <dgm:spPr/>
    </dgm:pt>
    <dgm:pt modelId="{B263D730-3EF6-4E99-9D5F-E37070523D4F}" type="pres">
      <dgm:prSet presAssocID="{727776DD-71B7-42C8-954D-7A3F041D0D00}" presName="linNode" presStyleCnt="0"/>
      <dgm:spPr/>
    </dgm:pt>
    <dgm:pt modelId="{72209580-E6DD-411B-A6FC-CD10F44FB34A}" type="pres">
      <dgm:prSet presAssocID="{727776DD-71B7-42C8-954D-7A3F041D0D00}" presName="parentShp" presStyleLbl="node1" presStyleIdx="2" presStyleCnt="4">
        <dgm:presLayoutVars>
          <dgm:bulletEnabled val="1"/>
        </dgm:presLayoutVars>
      </dgm:prSet>
      <dgm:spPr/>
    </dgm:pt>
    <dgm:pt modelId="{4DFFB594-71C8-40C8-8C6B-020A9FFD3DDF}" type="pres">
      <dgm:prSet presAssocID="{727776DD-71B7-42C8-954D-7A3F041D0D00}" presName="childShp" presStyleLbl="bgAccFollowNode1" presStyleIdx="2" presStyleCnt="4">
        <dgm:presLayoutVars>
          <dgm:bulletEnabled val="1"/>
        </dgm:presLayoutVars>
      </dgm:prSet>
      <dgm:spPr/>
    </dgm:pt>
    <dgm:pt modelId="{38FFA096-E0BF-44FC-BD8E-26FC07B10250}" type="pres">
      <dgm:prSet presAssocID="{E41A9151-F9DD-4897-B866-507A94035CC4}" presName="spacing" presStyleCnt="0"/>
      <dgm:spPr/>
    </dgm:pt>
    <dgm:pt modelId="{510613C6-E56F-4F20-A88F-6BE0CF194604}" type="pres">
      <dgm:prSet presAssocID="{ABA9844A-EFAB-41D5-8335-0A983089A401}" presName="linNode" presStyleCnt="0"/>
      <dgm:spPr/>
    </dgm:pt>
    <dgm:pt modelId="{3D37A8A2-5F33-442E-97C3-AA97CFFD056F}" type="pres">
      <dgm:prSet presAssocID="{ABA9844A-EFAB-41D5-8335-0A983089A401}" presName="parentShp" presStyleLbl="node1" presStyleIdx="3" presStyleCnt="4">
        <dgm:presLayoutVars>
          <dgm:bulletEnabled val="1"/>
        </dgm:presLayoutVars>
      </dgm:prSet>
      <dgm:spPr/>
    </dgm:pt>
    <dgm:pt modelId="{89966EE0-1F1F-4748-96D7-3F22A7B216EA}" type="pres">
      <dgm:prSet presAssocID="{ABA9844A-EFAB-41D5-8335-0A983089A401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E9040805-1D0B-4F7B-BCA5-F1FC994DBD36}" type="presOf" srcId="{85264DFB-33C4-4E3F-9D78-252F26999FA6}" destId="{4DFFB594-71C8-40C8-8C6B-020A9FFD3DDF}" srcOrd="0" destOrd="2" presId="urn:microsoft.com/office/officeart/2005/8/layout/vList6"/>
    <dgm:cxn modelId="{CAF38C06-C8D1-4C8B-B641-0E101551C38E}" type="presOf" srcId="{0F89FF5A-6DA9-4AD7-A8E2-EB71A6CBEE4C}" destId="{4DFFB594-71C8-40C8-8C6B-020A9FFD3DDF}" srcOrd="0" destOrd="1" presId="urn:microsoft.com/office/officeart/2005/8/layout/vList6"/>
    <dgm:cxn modelId="{8B9A1A15-D840-4982-93DF-7F145C9D0A72}" srcId="{CC463187-EFC9-470B-BB2F-02411FE99562}" destId="{80871ADD-432E-49C0-87EB-609074F12F1C}" srcOrd="0" destOrd="0" parTransId="{E3B52EC7-BC51-46E1-82F4-7671AFFCFBCB}" sibTransId="{56D1464F-60AD-4D4C-A323-38B325295753}"/>
    <dgm:cxn modelId="{92287221-62FF-4D8B-BEB7-D03DC81DED40}" srcId="{727776DD-71B7-42C8-954D-7A3F041D0D00}" destId="{E79503F5-9C09-411D-9314-9F3D77D9C00B}" srcOrd="0" destOrd="0" parTransId="{3D880331-FBC5-49D2-BA26-FE5C0EE37E02}" sibTransId="{CBEE1150-FA0A-442F-AACA-BF9E042C1DE1}"/>
    <dgm:cxn modelId="{862D6D23-A82E-42BF-B1BA-5CDDED3541A9}" srcId="{CC463187-EFC9-470B-BB2F-02411FE99562}" destId="{727776DD-71B7-42C8-954D-7A3F041D0D00}" srcOrd="2" destOrd="0" parTransId="{FF2C15BE-06C4-4797-9CA7-F4C7E3A90AB1}" sibTransId="{E41A9151-F9DD-4897-B866-507A94035CC4}"/>
    <dgm:cxn modelId="{1288DB24-B52A-4FE3-859D-1248F4A004F6}" srcId="{727776DD-71B7-42C8-954D-7A3F041D0D00}" destId="{85264DFB-33C4-4E3F-9D78-252F26999FA6}" srcOrd="2" destOrd="0" parTransId="{CF62F3D3-2D5E-4DF6-88CC-159868794EE4}" sibTransId="{63003939-EF5F-4B9C-B423-C8047D165ECC}"/>
    <dgm:cxn modelId="{93854E25-1DC5-4CEB-82D0-5B6FA8AFAAF0}" type="presOf" srcId="{F34E0EA2-2644-4297-AD92-A04CAA61484D}" destId="{CD24D83E-7E3B-4DDF-B359-A8C14C72E09F}" srcOrd="0" destOrd="0" presId="urn:microsoft.com/office/officeart/2005/8/layout/vList6"/>
    <dgm:cxn modelId="{77DF282A-34DB-4BDA-8263-C1BD2AB11675}" srcId="{ABA9844A-EFAB-41D5-8335-0A983089A401}" destId="{E9925374-9F83-47E0-8FB9-61B7AAE2A944}" srcOrd="2" destOrd="0" parTransId="{8C1FD173-7AE3-4DED-9F4D-8C6E0B6AC7F0}" sibTransId="{700650F7-E3BC-4AD0-A2C9-E18F5851D342}"/>
    <dgm:cxn modelId="{51F97035-F15F-439E-A6F7-DA0207C5B582}" type="presOf" srcId="{E79503F5-9C09-411D-9314-9F3D77D9C00B}" destId="{4DFFB594-71C8-40C8-8C6B-020A9FFD3DDF}" srcOrd="0" destOrd="0" presId="urn:microsoft.com/office/officeart/2005/8/layout/vList6"/>
    <dgm:cxn modelId="{E13EBE3A-CB2A-4398-8115-50F6BEB451D0}" type="presOf" srcId="{2877BBFD-8C22-4F6A-9284-592638F0996A}" destId="{904EBFF1-70A7-49FF-9257-2E1B3511F8DB}" srcOrd="0" destOrd="0" presId="urn:microsoft.com/office/officeart/2005/8/layout/vList6"/>
    <dgm:cxn modelId="{7F674E61-9C56-4E57-BC8B-2F749B493319}" srcId="{ABA9844A-EFAB-41D5-8335-0A983089A401}" destId="{FFBD4A60-AEA3-4449-8188-8BA7E9E6C240}" srcOrd="1" destOrd="0" parTransId="{FB5BF434-37D2-47C9-A786-F93E2DFF0F89}" sibTransId="{A18DBFB3-5087-4C76-90DA-AD74B5F599B4}"/>
    <dgm:cxn modelId="{C429B150-F956-4869-BC60-524FE6388A2F}" type="presOf" srcId="{FFBD4A60-AEA3-4449-8188-8BA7E9E6C240}" destId="{89966EE0-1F1F-4748-96D7-3F22A7B216EA}" srcOrd="0" destOrd="1" presId="urn:microsoft.com/office/officeart/2005/8/layout/vList6"/>
    <dgm:cxn modelId="{98B96D53-31CC-468D-96E2-F506756D9893}" srcId="{80871ADD-432E-49C0-87EB-609074F12F1C}" destId="{E35B7E72-06B9-4F78-B0D8-4F27F1707983}" srcOrd="1" destOrd="0" parTransId="{E68B7139-67E5-4E35-A44A-683DB9707B5E}" sibTransId="{CF50C61F-9844-4537-B381-392847C0CEAC}"/>
    <dgm:cxn modelId="{771C9874-95F0-47AF-8974-4C61DE1E0C60}" srcId="{CC463187-EFC9-470B-BB2F-02411FE99562}" destId="{2877BBFD-8C22-4F6A-9284-592638F0996A}" srcOrd="1" destOrd="0" parTransId="{C08CF3CA-C745-4B76-8546-231DE20FDC97}" sibTransId="{1D44D06A-5B21-4815-B2E8-F5A9125B2183}"/>
    <dgm:cxn modelId="{B4250657-2690-4AAC-836C-5B95B9580131}" type="presOf" srcId="{727776DD-71B7-42C8-954D-7A3F041D0D00}" destId="{72209580-E6DD-411B-A6FC-CD10F44FB34A}" srcOrd="0" destOrd="0" presId="urn:microsoft.com/office/officeart/2005/8/layout/vList6"/>
    <dgm:cxn modelId="{BB3A3E81-B196-4C87-A755-96B984D60CCA}" type="presOf" srcId="{ABA9844A-EFAB-41D5-8335-0A983089A401}" destId="{3D37A8A2-5F33-442E-97C3-AA97CFFD056F}" srcOrd="0" destOrd="0" presId="urn:microsoft.com/office/officeart/2005/8/layout/vList6"/>
    <dgm:cxn modelId="{A6A9AC82-7385-422B-B02C-770462E45D4F}" srcId="{ABA9844A-EFAB-41D5-8335-0A983089A401}" destId="{006516A5-C03B-4A35-BB37-8620488BCAED}" srcOrd="0" destOrd="0" parTransId="{2499B784-F3F7-477F-918B-CBB1DD40584E}" sibTransId="{B7D477B0-27D8-4DF1-9E20-B5A911A17AF1}"/>
    <dgm:cxn modelId="{809EF084-4B18-41C7-AE86-A8AA7F841A9B}" type="presOf" srcId="{C7EE31C7-D608-49E2-9DDC-283F1AC7AB9B}" destId="{DB0E54BF-FC0E-47F5-AEA2-4EDB22E503E8}" srcOrd="0" destOrd="0" presId="urn:microsoft.com/office/officeart/2005/8/layout/vList6"/>
    <dgm:cxn modelId="{0193FC84-38C1-40DE-82B1-85D2956D62B9}" type="presOf" srcId="{E35B7E72-06B9-4F78-B0D8-4F27F1707983}" destId="{CD24D83E-7E3B-4DDF-B359-A8C14C72E09F}" srcOrd="0" destOrd="1" presId="urn:microsoft.com/office/officeart/2005/8/layout/vList6"/>
    <dgm:cxn modelId="{3B60A3AF-6CAF-4518-9D8F-38290F9882E8}" srcId="{2877BBFD-8C22-4F6A-9284-592638F0996A}" destId="{C7EE31C7-D608-49E2-9DDC-283F1AC7AB9B}" srcOrd="0" destOrd="0" parTransId="{93A3B0E4-184C-424C-9CC1-3530FA39CF64}" sibTransId="{96D2C27B-831B-4714-B65A-F826D4D05F9C}"/>
    <dgm:cxn modelId="{0128E5B4-8433-44E6-971A-F8D8DA8A18B2}" srcId="{80871ADD-432E-49C0-87EB-609074F12F1C}" destId="{F34E0EA2-2644-4297-AD92-A04CAA61484D}" srcOrd="0" destOrd="0" parTransId="{640DA231-8EF5-4F8D-B49E-603BA85852EE}" sibTransId="{AC551AB6-BBED-41D5-A377-8922213D18C4}"/>
    <dgm:cxn modelId="{13F9C3C4-6800-43BA-B530-AAADE5C7D712}" type="presOf" srcId="{CC463187-EFC9-470B-BB2F-02411FE99562}" destId="{5B4A84DC-4095-479C-9363-E885DCFC5080}" srcOrd="0" destOrd="0" presId="urn:microsoft.com/office/officeart/2005/8/layout/vList6"/>
    <dgm:cxn modelId="{D616D2CF-B4F0-431F-AFAF-65166D3D23F3}" srcId="{727776DD-71B7-42C8-954D-7A3F041D0D00}" destId="{0F89FF5A-6DA9-4AD7-A8E2-EB71A6CBEE4C}" srcOrd="1" destOrd="0" parTransId="{9F40A0CB-E0D1-4853-8FC2-070DA21486D5}" sibTransId="{13F02BBD-D97A-4273-84C8-5BA9D9526379}"/>
    <dgm:cxn modelId="{1A48A5D2-F5C4-4148-AD85-F8304B8999A8}" type="presOf" srcId="{006516A5-C03B-4A35-BB37-8620488BCAED}" destId="{89966EE0-1F1F-4748-96D7-3F22A7B216EA}" srcOrd="0" destOrd="0" presId="urn:microsoft.com/office/officeart/2005/8/layout/vList6"/>
    <dgm:cxn modelId="{74A316DB-F51D-4E85-8E3C-12BE55165BC2}" srcId="{CC463187-EFC9-470B-BB2F-02411FE99562}" destId="{ABA9844A-EFAB-41D5-8335-0A983089A401}" srcOrd="3" destOrd="0" parTransId="{E36621A4-8335-42C8-B5C8-3A56814D10E9}" sibTransId="{665587B8-D089-4620-9B2C-6B3DF9C1F76C}"/>
    <dgm:cxn modelId="{275545EA-5AFD-4EDE-9340-053DAC30D001}" type="presOf" srcId="{80871ADD-432E-49C0-87EB-609074F12F1C}" destId="{01641AF3-1217-44B0-B4BB-267A5A1EA6A4}" srcOrd="0" destOrd="0" presId="urn:microsoft.com/office/officeart/2005/8/layout/vList6"/>
    <dgm:cxn modelId="{0A92D1EC-41E5-4F4A-8507-AFF36A1FFED9}" type="presOf" srcId="{E9925374-9F83-47E0-8FB9-61B7AAE2A944}" destId="{89966EE0-1F1F-4748-96D7-3F22A7B216EA}" srcOrd="0" destOrd="2" presId="urn:microsoft.com/office/officeart/2005/8/layout/vList6"/>
    <dgm:cxn modelId="{6AD65A14-363F-45B9-BD24-360CFB31EED7}" type="presParOf" srcId="{5B4A84DC-4095-479C-9363-E885DCFC5080}" destId="{A3EDCF80-FC04-4AFB-B886-C4A8AF2E7488}" srcOrd="0" destOrd="0" presId="urn:microsoft.com/office/officeart/2005/8/layout/vList6"/>
    <dgm:cxn modelId="{9938CCDE-BFD9-4528-8F29-40449024C6E4}" type="presParOf" srcId="{A3EDCF80-FC04-4AFB-B886-C4A8AF2E7488}" destId="{01641AF3-1217-44B0-B4BB-267A5A1EA6A4}" srcOrd="0" destOrd="0" presId="urn:microsoft.com/office/officeart/2005/8/layout/vList6"/>
    <dgm:cxn modelId="{70FC8AAB-C0ED-4CD7-89E7-5EE57FCEF0D4}" type="presParOf" srcId="{A3EDCF80-FC04-4AFB-B886-C4A8AF2E7488}" destId="{CD24D83E-7E3B-4DDF-B359-A8C14C72E09F}" srcOrd="1" destOrd="0" presId="urn:microsoft.com/office/officeart/2005/8/layout/vList6"/>
    <dgm:cxn modelId="{ED475732-FCAD-45AC-917E-4549AC93E308}" type="presParOf" srcId="{5B4A84DC-4095-479C-9363-E885DCFC5080}" destId="{F321C2D3-A95F-41D1-9A6B-04557B713A0A}" srcOrd="1" destOrd="0" presId="urn:microsoft.com/office/officeart/2005/8/layout/vList6"/>
    <dgm:cxn modelId="{BD220329-A232-4987-983F-E915E29D61FF}" type="presParOf" srcId="{5B4A84DC-4095-479C-9363-E885DCFC5080}" destId="{E8822447-B05D-47C3-B2BB-94B7949AE985}" srcOrd="2" destOrd="0" presId="urn:microsoft.com/office/officeart/2005/8/layout/vList6"/>
    <dgm:cxn modelId="{16BEF8F6-E8EB-4EFE-B1C0-7429F382283C}" type="presParOf" srcId="{E8822447-B05D-47C3-B2BB-94B7949AE985}" destId="{904EBFF1-70A7-49FF-9257-2E1B3511F8DB}" srcOrd="0" destOrd="0" presId="urn:microsoft.com/office/officeart/2005/8/layout/vList6"/>
    <dgm:cxn modelId="{DCF43E9A-837F-4138-84E9-205CA6FDF826}" type="presParOf" srcId="{E8822447-B05D-47C3-B2BB-94B7949AE985}" destId="{DB0E54BF-FC0E-47F5-AEA2-4EDB22E503E8}" srcOrd="1" destOrd="0" presId="urn:microsoft.com/office/officeart/2005/8/layout/vList6"/>
    <dgm:cxn modelId="{CD262778-DE5E-4267-BFA6-A9A44A9E4F8D}" type="presParOf" srcId="{5B4A84DC-4095-479C-9363-E885DCFC5080}" destId="{AA839562-A6B1-4323-A394-D54A752E36A5}" srcOrd="3" destOrd="0" presId="urn:microsoft.com/office/officeart/2005/8/layout/vList6"/>
    <dgm:cxn modelId="{9D0DAAEF-211B-4D83-9E0E-4F3669D85398}" type="presParOf" srcId="{5B4A84DC-4095-479C-9363-E885DCFC5080}" destId="{B263D730-3EF6-4E99-9D5F-E37070523D4F}" srcOrd="4" destOrd="0" presId="urn:microsoft.com/office/officeart/2005/8/layout/vList6"/>
    <dgm:cxn modelId="{D17A55CD-6FF0-42CC-881D-B1FAA437E38B}" type="presParOf" srcId="{B263D730-3EF6-4E99-9D5F-E37070523D4F}" destId="{72209580-E6DD-411B-A6FC-CD10F44FB34A}" srcOrd="0" destOrd="0" presId="urn:microsoft.com/office/officeart/2005/8/layout/vList6"/>
    <dgm:cxn modelId="{ED5CC6A3-EC7E-4007-8A97-9385F6344EED}" type="presParOf" srcId="{B263D730-3EF6-4E99-9D5F-E37070523D4F}" destId="{4DFFB594-71C8-40C8-8C6B-020A9FFD3DDF}" srcOrd="1" destOrd="0" presId="urn:microsoft.com/office/officeart/2005/8/layout/vList6"/>
    <dgm:cxn modelId="{56E12E97-4199-4F0F-9A76-40DB40CFEE49}" type="presParOf" srcId="{5B4A84DC-4095-479C-9363-E885DCFC5080}" destId="{38FFA096-E0BF-44FC-BD8E-26FC07B10250}" srcOrd="5" destOrd="0" presId="urn:microsoft.com/office/officeart/2005/8/layout/vList6"/>
    <dgm:cxn modelId="{3872A43D-DAEF-480E-BE5A-6831ECFE2C9D}" type="presParOf" srcId="{5B4A84DC-4095-479C-9363-E885DCFC5080}" destId="{510613C6-E56F-4F20-A88F-6BE0CF194604}" srcOrd="6" destOrd="0" presId="urn:microsoft.com/office/officeart/2005/8/layout/vList6"/>
    <dgm:cxn modelId="{48CBB387-DC8B-432B-B018-6D17041A0A29}" type="presParOf" srcId="{510613C6-E56F-4F20-A88F-6BE0CF194604}" destId="{3D37A8A2-5F33-442E-97C3-AA97CFFD056F}" srcOrd="0" destOrd="0" presId="urn:microsoft.com/office/officeart/2005/8/layout/vList6"/>
    <dgm:cxn modelId="{CDB8021C-16FB-457C-818D-59114A5B3254}" type="presParOf" srcId="{510613C6-E56F-4F20-A88F-6BE0CF194604}" destId="{89966EE0-1F1F-4748-96D7-3F22A7B216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4D83E-7E3B-4DDF-B359-A8C14C72E09F}">
      <dsp:nvSpPr>
        <dsp:cNvPr id="0" name=""/>
        <dsp:cNvSpPr/>
      </dsp:nvSpPr>
      <dsp:spPr>
        <a:xfrm>
          <a:off x="3126089" y="1182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 Koreanisch Theorie 1 (8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 Einführung in die vormoderne Geschichte Koreas (4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 Einführung in die Kultur Koreas (4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118460"/>
        <a:ext cx="4337299" cy="703670"/>
      </dsp:txXfrm>
    </dsp:sp>
    <dsp:sp modelId="{01641AF3-1217-44B0-B4BB-267A5A1EA6A4}">
      <dsp:nvSpPr>
        <dsp:cNvPr id="0" name=""/>
        <dsp:cNvSpPr/>
      </dsp:nvSpPr>
      <dsp:spPr>
        <a:xfrm>
          <a:off x="0" y="1182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StEOP</a:t>
          </a:r>
          <a:endParaRPr lang="de-AT" sz="2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46982"/>
        <a:ext cx="3034489" cy="846626"/>
      </dsp:txXfrm>
    </dsp:sp>
    <dsp:sp modelId="{DB0E54BF-FC0E-47F5-AEA2-4EDB22E503E8}">
      <dsp:nvSpPr>
        <dsp:cNvPr id="0" name=""/>
        <dsp:cNvSpPr/>
      </dsp:nvSpPr>
      <dsp:spPr>
        <a:xfrm>
          <a:off x="3126089" y="1033232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Koreanische Sprachbeherrschung (70 ECTS) 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Hanja (2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Zeitungslektüre (2 ECTS) 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1150510"/>
        <a:ext cx="4337299" cy="703670"/>
      </dsp:txXfrm>
    </dsp:sp>
    <dsp:sp modelId="{904EBFF1-70A7-49FF-9257-2E1B3511F8DB}">
      <dsp:nvSpPr>
        <dsp:cNvPr id="0" name=""/>
        <dsp:cNvSpPr/>
      </dsp:nvSpPr>
      <dsp:spPr>
        <a:xfrm>
          <a:off x="0" y="1033232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latin typeface="Calibri" panose="020F0502020204030204" pitchFamily="34" charset="0"/>
              <a:cs typeface="Calibri" panose="020F0502020204030204" pitchFamily="34" charset="0"/>
            </a:rPr>
            <a:t>Spracherwerb</a:t>
          </a:r>
          <a:endParaRPr lang="de-AT" sz="2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1079032"/>
        <a:ext cx="3034489" cy="846626"/>
      </dsp:txXfrm>
    </dsp:sp>
    <dsp:sp modelId="{4DFFB594-71C8-40C8-8C6B-020A9FFD3DDF}">
      <dsp:nvSpPr>
        <dsp:cNvPr id="0" name=""/>
        <dsp:cNvSpPr/>
      </dsp:nvSpPr>
      <dsp:spPr>
        <a:xfrm>
          <a:off x="3126089" y="2065281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Wissenschaftliches Arbeiten, Proseminare, Seminare (32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VO / UE / VU Grundlagen &amp; Vertiefung „Korea“ (7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VU Digital Korean Studies (6 ECTS)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2182559"/>
        <a:ext cx="4337299" cy="703670"/>
      </dsp:txXfrm>
    </dsp:sp>
    <dsp:sp modelId="{72209580-E6DD-411B-A6FC-CD10F44FB34A}">
      <dsp:nvSpPr>
        <dsp:cNvPr id="0" name=""/>
        <dsp:cNvSpPr/>
      </dsp:nvSpPr>
      <dsp:spPr>
        <a:xfrm>
          <a:off x="0" y="2065281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latin typeface="Calibri" panose="020F0502020204030204" pitchFamily="34" charset="0"/>
              <a:cs typeface="Calibri" panose="020F0502020204030204" pitchFamily="34" charset="0"/>
            </a:rPr>
            <a:t>Wissenschaftlicher Teil</a:t>
          </a:r>
          <a:endParaRPr lang="de-AT" sz="2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2111081"/>
        <a:ext cx="3034489" cy="846626"/>
      </dsp:txXfrm>
    </dsp:sp>
    <dsp:sp modelId="{89966EE0-1F1F-4748-96D7-3F22A7B216EA}">
      <dsp:nvSpPr>
        <dsp:cNvPr id="0" name=""/>
        <dsp:cNvSpPr/>
      </dsp:nvSpPr>
      <dsp:spPr>
        <a:xfrm>
          <a:off x="3126089" y="3097331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Erweiterungscurricula zu 45 ECTS </a:t>
          </a:r>
          <a:r>
            <a:rPr lang="de-DE" sz="13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oder</a:t>
          </a:r>
          <a:endParaRPr lang="de-AT" sz="1300" b="1" u="sng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300" kern="1200" dirty="0">
              <a:latin typeface="Calibri" panose="020F0502020204030204" pitchFamily="34" charset="0"/>
              <a:cs typeface="Calibri" panose="020F0502020204030204" pitchFamily="34" charset="0"/>
            </a:rPr>
            <a:t>Kombination von EC zu 30 ECTS mit AE zu 15 ECTS</a:t>
          </a:r>
          <a:endParaRPr lang="de-AT" sz="1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3214609"/>
        <a:ext cx="4337299" cy="703670"/>
      </dsp:txXfrm>
    </dsp:sp>
    <dsp:sp modelId="{3D37A8A2-5F33-442E-97C3-AA97CFFD056F}">
      <dsp:nvSpPr>
        <dsp:cNvPr id="0" name=""/>
        <dsp:cNvSpPr/>
      </dsp:nvSpPr>
      <dsp:spPr>
        <a:xfrm>
          <a:off x="0" y="3097331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latin typeface="Calibri" panose="020F0502020204030204" pitchFamily="34" charset="0"/>
              <a:cs typeface="Calibri" panose="020F0502020204030204" pitchFamily="34" charset="0"/>
            </a:rPr>
            <a:t>Erweiterungscurricula</a:t>
          </a:r>
          <a:endParaRPr lang="de-AT" sz="22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3143131"/>
        <a:ext cx="3034489" cy="846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4D83E-7E3B-4DDF-B359-A8C14C72E09F}">
      <dsp:nvSpPr>
        <dsp:cNvPr id="0" name=""/>
        <dsp:cNvSpPr/>
      </dsp:nvSpPr>
      <dsp:spPr>
        <a:xfrm>
          <a:off x="3126089" y="1182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UE </a:t>
          </a:r>
          <a:r>
            <a:rPr lang="de-DE" sz="1400" kern="1200" dirty="0" err="1">
              <a:latin typeface="Calibri" panose="020F0502020204030204" pitchFamily="34" charset="0"/>
              <a:cs typeface="Calibri" panose="020F0502020204030204" pitchFamily="34" charset="0"/>
            </a:rPr>
            <a:t>Fortgeschr</a:t>
          </a: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. Koreanisch, UE Übersetzung (10 ECTS)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UE Forschungsdiskurse, UE Business Koreanisch (10 ECTS)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118460"/>
        <a:ext cx="4337299" cy="703670"/>
      </dsp:txXfrm>
    </dsp:sp>
    <dsp:sp modelId="{01641AF3-1217-44B0-B4BB-267A5A1EA6A4}">
      <dsp:nvSpPr>
        <dsp:cNvPr id="0" name=""/>
        <dsp:cNvSpPr/>
      </dsp:nvSpPr>
      <dsp:spPr>
        <a:xfrm>
          <a:off x="0" y="1182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Theoretische &amp; Praktische Sprachverwendung</a:t>
          </a:r>
          <a:endParaRPr lang="de-AT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46982"/>
        <a:ext cx="3034489" cy="846626"/>
      </dsp:txXfrm>
    </dsp:sp>
    <dsp:sp modelId="{DB0E54BF-FC0E-47F5-AEA2-4EDB22E503E8}">
      <dsp:nvSpPr>
        <dsp:cNvPr id="0" name=""/>
        <dsp:cNvSpPr/>
      </dsp:nvSpPr>
      <dsp:spPr>
        <a:xfrm>
          <a:off x="3126089" y="1033232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VU Digital Korean Studies I + II  (je 10 ECTS)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1150510"/>
        <a:ext cx="4337299" cy="703670"/>
      </dsp:txXfrm>
    </dsp:sp>
    <dsp:sp modelId="{904EBFF1-70A7-49FF-9257-2E1B3511F8DB}">
      <dsp:nvSpPr>
        <dsp:cNvPr id="0" name=""/>
        <dsp:cNvSpPr/>
      </dsp:nvSpPr>
      <dsp:spPr>
        <a:xfrm>
          <a:off x="0" y="1033232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Digital Korean Studies</a:t>
          </a:r>
          <a:endParaRPr lang="de-AT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1079032"/>
        <a:ext cx="3034489" cy="846626"/>
      </dsp:txXfrm>
    </dsp:sp>
    <dsp:sp modelId="{4DFFB594-71C8-40C8-8C6B-020A9FFD3DDF}">
      <dsp:nvSpPr>
        <dsp:cNvPr id="0" name=""/>
        <dsp:cNvSpPr/>
      </dsp:nvSpPr>
      <dsp:spPr>
        <a:xfrm>
          <a:off x="3126089" y="2065281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Masterseminar I+II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Theorien und Methoden in der Koreaforschung (5 ECTS)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kern="1200" dirty="0">
              <a:latin typeface="Calibri" panose="020F0502020204030204" pitchFamily="34" charset="0"/>
              <a:cs typeface="Calibri" panose="020F0502020204030204" pitchFamily="34" charset="0"/>
            </a:rPr>
            <a:t>Individuelle Vertiefung (15 ECTS)</a:t>
          </a:r>
          <a:endParaRPr lang="de-AT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2182559"/>
        <a:ext cx="4337299" cy="703670"/>
      </dsp:txXfrm>
    </dsp:sp>
    <dsp:sp modelId="{72209580-E6DD-411B-A6FC-CD10F44FB34A}">
      <dsp:nvSpPr>
        <dsp:cNvPr id="0" name=""/>
        <dsp:cNvSpPr/>
      </dsp:nvSpPr>
      <dsp:spPr>
        <a:xfrm>
          <a:off x="0" y="2065281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Theorien &amp; Methoden</a:t>
          </a:r>
          <a:endParaRPr lang="de-AT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2111081"/>
        <a:ext cx="3034489" cy="846626"/>
      </dsp:txXfrm>
    </dsp:sp>
    <dsp:sp modelId="{89966EE0-1F1F-4748-96D7-3F22A7B216EA}">
      <dsp:nvSpPr>
        <dsp:cNvPr id="0" name=""/>
        <dsp:cNvSpPr/>
      </dsp:nvSpPr>
      <dsp:spPr>
        <a:xfrm>
          <a:off x="3126089" y="3097331"/>
          <a:ext cx="4689134" cy="938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u="none" kern="1200" dirty="0">
              <a:latin typeface="Calibri" panose="020F0502020204030204" pitchFamily="34" charset="0"/>
              <a:cs typeface="Calibri" panose="020F0502020204030204" pitchFamily="34" charset="0"/>
            </a:rPr>
            <a:t>SE Forschungsdesign, SE Masterkolloquium (10 ECTS)</a:t>
          </a:r>
          <a:endParaRPr lang="de-AT" sz="1400" b="0" u="none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u="none" kern="1200" dirty="0">
              <a:latin typeface="Calibri" panose="020F0502020204030204" pitchFamily="34" charset="0"/>
              <a:cs typeface="Calibri" panose="020F0502020204030204" pitchFamily="34" charset="0"/>
            </a:rPr>
            <a:t>MA-Arbeit (25 ECTS)</a:t>
          </a:r>
          <a:endParaRPr lang="de-AT" sz="1400" b="0" u="none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u="none" kern="1200" dirty="0">
              <a:latin typeface="Calibri" panose="020F0502020204030204" pitchFamily="34" charset="0"/>
              <a:cs typeface="Calibri" panose="020F0502020204030204" pitchFamily="34" charset="0"/>
            </a:rPr>
            <a:t>Masterprüfung (5 ECTS)</a:t>
          </a:r>
          <a:endParaRPr lang="de-AT" sz="1400" b="0" u="none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26089" y="3214609"/>
        <a:ext cx="4337299" cy="703670"/>
      </dsp:txXfrm>
    </dsp:sp>
    <dsp:sp modelId="{3D37A8A2-5F33-442E-97C3-AA97CFFD056F}">
      <dsp:nvSpPr>
        <dsp:cNvPr id="0" name=""/>
        <dsp:cNvSpPr/>
      </dsp:nvSpPr>
      <dsp:spPr>
        <a:xfrm>
          <a:off x="0" y="3097331"/>
          <a:ext cx="3126089" cy="9382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Master</a:t>
          </a:r>
          <a:endParaRPr lang="de-AT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800" y="3143131"/>
        <a:ext cx="3034489" cy="846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Light" panose="020F03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Light" panose="020F0302020204030204" pitchFamily="34" charset="0"/>
              </a:defRPr>
            </a:lvl1pPr>
          </a:lstStyle>
          <a:p>
            <a:fld id="{4E30BB80-9868-F94D-8AE5-D8CFAE2E4F26}" type="datetimeFigureOut">
              <a:rPr lang="de-DE" smtClean="0"/>
              <a:pPr/>
              <a:t>20.06.2024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Light" panose="020F03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Light" panose="020F0302020204030204" pitchFamily="34" charset="0"/>
              </a:defRPr>
            </a:lvl1pPr>
          </a:lstStyle>
          <a:p>
            <a:fld id="{19A298C3-CA33-C84D-B0E1-7CB4B1CC015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5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342892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685783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028675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371566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 b="0" i="0"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 b="0" i="0" baseline="0"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2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D32508F5-B2AC-58FE-0408-4882BEF59F7F}"/>
              </a:ext>
            </a:extLst>
          </p:cNvPr>
          <p:cNvSpPr/>
          <p:nvPr userDrawn="1"/>
        </p:nvSpPr>
        <p:spPr>
          <a:xfrm>
            <a:off x="-1" y="1116000"/>
            <a:ext cx="9143999" cy="3421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BFA250-EECC-C4C3-7D55-F5C823A5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F064994-FA18-C855-5A48-3F7ED730E0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0823" y="1419225"/>
            <a:ext cx="8389939" cy="2773362"/>
          </a:xfrm>
          <a:noFill/>
        </p:spPr>
        <p:txBody>
          <a:bodyPr wrap="square" tIns="0" rIns="0" bIns="0" anchor="t" anchorCtr="0">
            <a:noAutofit/>
          </a:bodyPr>
          <a:lstStyle>
            <a:lvl1pPr marL="0" indent="0">
              <a:lnSpc>
                <a:spcPct val="90000"/>
              </a:lnSpc>
              <a:spcAft>
                <a:spcPts val="375"/>
              </a:spcAft>
              <a:buNone/>
              <a:defRPr sz="1350" b="0" i="0">
                <a:solidFill>
                  <a:schemeClr val="bg1"/>
                </a:solidFill>
                <a:latin typeface="+mn-lt"/>
                <a:cs typeface="Calibri Light" panose="020F0302020204030204" pitchFamily="34" charset="0"/>
              </a:defRPr>
            </a:lvl1pPr>
            <a:lvl2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8379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E68FD-E530-292F-351B-4962412B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2000"/>
            <a:ext cx="8640000" cy="864000"/>
          </a:xfr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0F2429-7D1B-F824-B259-E8DCD3A20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19225"/>
            <a:ext cx="8389938" cy="2988000"/>
          </a:xfrm>
        </p:spPr>
        <p:txBody>
          <a:bodyPr>
            <a:noAutofit/>
          </a:bodyPr>
          <a:lstStyle>
            <a:lvl2pPr>
              <a:spcBef>
                <a:spcPts val="200"/>
              </a:spcBef>
              <a:defRPr/>
            </a:lvl2pPr>
            <a:lvl3pPr>
              <a:spcBef>
                <a:spcPts val="200"/>
              </a:spcBef>
              <a:defRPr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5CE11E-0EE0-3708-A4B4-6BD86C76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A7A72-755A-034C-EF48-B9A3471E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2C0A5-ADFB-7F17-EF61-5F809355A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12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84DC3-3145-C73B-5D45-CD29A4512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419225"/>
            <a:ext cx="4140000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0825" y="1419225"/>
            <a:ext cx="4140000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297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587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A09A77C-9E9D-07EB-3B19-9FE991F53B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92250"/>
            <a:ext cx="4067175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5BA5E70F-65BB-5089-9B29-F9EEEE479FC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381635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2970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Hochforma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067175" cy="28797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587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728A5EF-15C5-305F-EDBC-772CC0D181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1492250"/>
            <a:ext cx="4067175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4CF170C1-6E13-FBBF-1788-DDD6548C327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381635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9595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, autoEinpassung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572000" cy="287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3649" y="1419225"/>
            <a:ext cx="4067175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F91FD331-83AA-35A7-CEDD-4E3ADE947D1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1492250"/>
            <a:ext cx="2254250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1FC04760-CB10-6DAC-F4D1-29C85D78BE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8401" y="1492250"/>
            <a:ext cx="2253600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732466D7-17CE-A03E-912D-56AF5F3FC34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2003425" cy="1188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8FA671EB-1EA7-43DB-305D-77E170F8C61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318401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24467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, nicht automatisch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572000" cy="28797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3649" y="1419225"/>
            <a:ext cx="4067175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728A5EF-15C5-305F-EDBC-772CC0D181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" y="1492250"/>
            <a:ext cx="2253600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7">
            <a:extLst>
              <a:ext uri="{FF2B5EF4-FFF2-40B4-BE49-F238E27FC236}">
                <a16:creationId xmlns:a16="http://schemas.microsoft.com/office/drawing/2014/main" id="{7CD2EE3A-67B7-F9CA-F946-17074EC1B40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18400" y="1492250"/>
            <a:ext cx="2253600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4D3A15A4-EE7A-C582-78E9-52BAD51C2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2003425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9C62F5DC-DB60-7139-3F35-A9F753E6D1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318401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9550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825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518F38AF-1789-E9E2-EFCE-A57E454A9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76825" y="1492250"/>
            <a:ext cx="4067175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922E0EB-3A2F-1028-2ED4-8710F34C1AC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076825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l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23496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mit Subheads zB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5"/>
            <a:ext cx="4140000" cy="568810"/>
          </a:xfrm>
        </p:spPr>
        <p:txBody>
          <a:bodyPr anchor="b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6B0445-9FA0-6FFF-E338-D255B4CF8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2000" y="1737401"/>
            <a:ext cx="4140000" cy="2669824"/>
          </a:xfrm>
        </p:spPr>
        <p:txBody>
          <a:bodyPr/>
          <a:lstStyle>
            <a:lvl1pPr>
              <a:spcAft>
                <a:spcPts val="250"/>
              </a:spcAft>
              <a:defRPr sz="1500"/>
            </a:lvl1pPr>
            <a:lvl2pPr>
              <a:spcAft>
                <a:spcPts val="250"/>
              </a:spcAft>
              <a:defRPr sz="1350"/>
            </a:lvl2pPr>
            <a:lvl3pPr>
              <a:spcAft>
                <a:spcPts val="250"/>
              </a:spcAft>
              <a:defRPr sz="1200"/>
            </a:lvl3pPr>
            <a:lvl4pPr>
              <a:spcAft>
                <a:spcPts val="250"/>
              </a:spcAft>
              <a:defRPr sz="1200"/>
            </a:lvl4pPr>
            <a:lvl5pPr>
              <a:spcAft>
                <a:spcPts val="250"/>
              </a:spcAft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027163-84B6-C526-D0DD-03F7265D7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000" y="1137845"/>
            <a:ext cx="4140000" cy="568810"/>
          </a:xfrm>
        </p:spPr>
        <p:txBody>
          <a:bodyPr anchor="b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7776BA-F788-C55F-3FC5-49A69CE5A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000" y="1737401"/>
            <a:ext cx="4140000" cy="2669824"/>
          </a:xfrm>
        </p:spPr>
        <p:txBody>
          <a:bodyPr/>
          <a:lstStyle>
            <a:lvl1pPr>
              <a:spcAft>
                <a:spcPts val="250"/>
              </a:spcAft>
              <a:defRPr sz="1500"/>
            </a:lvl1pPr>
            <a:lvl2pPr>
              <a:spcAft>
                <a:spcPts val="250"/>
              </a:spcAft>
              <a:defRPr sz="1350"/>
            </a:lvl2pPr>
            <a:lvl3pPr>
              <a:spcAft>
                <a:spcPts val="250"/>
              </a:spcAft>
              <a:defRPr sz="1200"/>
            </a:lvl3pPr>
            <a:lvl4pPr>
              <a:spcAft>
                <a:spcPts val="250"/>
              </a:spcAft>
              <a:defRPr sz="1200"/>
            </a:lvl4pPr>
            <a:lvl5pPr>
              <a:spcAft>
                <a:spcPts val="250"/>
              </a:spcAft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8EB2925B-B190-85BB-588C-9452B69D3001}"/>
              </a:ext>
            </a:extLst>
          </p:cNvPr>
          <p:cNvCxnSpPr>
            <a:cxnSpLocks/>
          </p:cNvCxnSpPr>
          <p:nvPr userDrawn="1"/>
        </p:nvCxnSpPr>
        <p:spPr>
          <a:xfrm>
            <a:off x="252000" y="1692000"/>
            <a:ext cx="41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CAE21021-4260-8703-1C17-3F931232E49C}"/>
              </a:ext>
            </a:extLst>
          </p:cNvPr>
          <p:cNvCxnSpPr>
            <a:cxnSpLocks/>
          </p:cNvCxnSpPr>
          <p:nvPr userDrawn="1"/>
        </p:nvCxnSpPr>
        <p:spPr>
          <a:xfrm>
            <a:off x="4752000" y="1692000"/>
            <a:ext cx="41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49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22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19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222000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92000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3222000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6190825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BLA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31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2392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2784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472392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92784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2392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2784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913175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12000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691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533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268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8052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0268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8052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027538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3804251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800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5800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5580964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360028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358853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7357678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76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teps Entwick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41070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26800" y="39774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805200" y="38478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561280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026800" y="1425101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805200" y="1307484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80000" y="3719481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580000" y="1171305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360028" y="35886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358853" y="1043030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4071879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027538" y="3942315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3804251" y="3812753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5580964" y="3683191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7357678" y="3553629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96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teps Entwick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41070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0825" y="39774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0825" y="38478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561280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470825" y="1425101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90825" y="1307484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6913175" y="35886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912000" y="1043030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4071879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0825" y="3942315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0825" y="3812753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6910825" y="3553629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871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alten mit Subheads+Bilder-automEinp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2392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2784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2392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2784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913175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691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E2758436-0BF0-CE70-3CCE-926F4E3836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50825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Bildplatzhalter 18">
            <a:extLst>
              <a:ext uri="{FF2B5EF4-FFF2-40B4-BE49-F238E27FC236}">
                <a16:creationId xmlns:a16="http://schemas.microsoft.com/office/drawing/2014/main" id="{5B152C86-203E-A760-73F1-8257E292592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72779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1" name="Bildplatzhalter 18">
            <a:extLst>
              <a:ext uri="{FF2B5EF4-FFF2-40B4-BE49-F238E27FC236}">
                <a16:creationId xmlns:a16="http://schemas.microsoft.com/office/drawing/2014/main" id="{B3249497-7CF0-5269-E03A-F4105696AB0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93171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2" name="Bildplatzhalter 18">
            <a:extLst>
              <a:ext uri="{FF2B5EF4-FFF2-40B4-BE49-F238E27FC236}">
                <a16:creationId xmlns:a16="http://schemas.microsoft.com/office/drawing/2014/main" id="{BF8D26CD-1B09-C304-6E91-E303D11FCE1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912387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B78BF77-F2C5-94E8-CAD8-9A2E147EC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782A6EB-9EB6-0B44-1BE0-A57132A17BB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72779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42D3FECE-7B4A-D72F-FB5F-9C2AD45F055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691610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C0E59DD1-F1EE-0EC1-4EAB-B772BEE01EF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13562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317545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F7E0893-981F-8CB0-5129-5331A602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ED9FC68-68FA-BD81-F899-A1C1A937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94FFD87-98DF-B722-F2E3-DADC1DC6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381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044F14-1A66-6FE8-E60F-15DAA38B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A7AD42-0C30-151E-51DA-E96498E4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4C2F84-6F65-F906-62D1-D5CAB6BB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97656C9B-A8AD-F93F-075F-0823D9AD64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0913"/>
            <a:ext cx="9144000" cy="3421062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9C1832F-E339-4D59-A6C1-2EBD0A3D3A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84326" y="4374000"/>
            <a:ext cx="73064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8482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fertige Grafik_auf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A269F60B-5262-E4FD-5BE8-FA0E08786006}"/>
              </a:ext>
            </a:extLst>
          </p:cNvPr>
          <p:cNvSpPr/>
          <p:nvPr userDrawn="1"/>
        </p:nvSpPr>
        <p:spPr>
          <a:xfrm>
            <a:off x="-1" y="950913"/>
            <a:ext cx="9143999" cy="3421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044F14-1A66-6FE8-E60F-15DAA38B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A7AD42-0C30-151E-51DA-E96498E4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4C2F84-6F65-F906-62D1-D5CAB6BB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D324900-3304-B788-C28B-E5B6918DC9A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0" y="950913"/>
            <a:ext cx="9144000" cy="3421062"/>
          </a:xfrm>
          <a:noFill/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Grafik einfügen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0D3237EA-A248-4F52-E02C-A54F51E251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84326" y="4374000"/>
            <a:ext cx="73064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34112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, 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4FDC9-E9FC-7948-9E4D-23400BC8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9175" y="252000"/>
            <a:ext cx="2664000" cy="1067753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71E60A-93EA-B8EC-FAF9-FE41AF45B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5967360" cy="437197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F7292C-2821-EFF3-FCB7-0AEDB1B79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9175" y="1419225"/>
            <a:ext cx="2664000" cy="29825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B8FAD-361E-01E8-8D5A-100AB707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01B6D1-1620-5AAF-DF7E-8B04CFB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7C62A7-280A-89D2-E532-1A7DBCAE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820688F1-A085-93CE-7BF5-883331D4016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07360" y="4374000"/>
            <a:ext cx="576000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63511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5A9C9C-BDE4-5026-66D3-D07C84DE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20. Januar 2023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AB5DB0-F825-657D-FF7D-401F78EE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D3502D-D92B-00C4-2D1E-8A24116B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34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RO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1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dklGRU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1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+ 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67B9C64E-F4B8-3924-86B6-2EE4B09973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endParaRPr lang="de-DE" dirty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3370CC4E-88B5-2374-713D-E1402183F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43450"/>
            <a:ext cx="7704138" cy="576000"/>
          </a:xfrm>
          <a:solidFill>
            <a:schemeClr val="tx1">
              <a:alpha val="49727"/>
            </a:schemeClr>
          </a:solidFill>
        </p:spPr>
        <p:txBody>
          <a:bodyPr wrap="square" lIns="0" tIns="0" rIns="180000" bIns="0" anchor="b" anchorCtr="0">
            <a:noAutofit/>
          </a:bodyPr>
          <a:lstStyle>
            <a:lvl1pPr marL="792000" algn="l">
              <a:lnSpc>
                <a:spcPct val="100000"/>
              </a:lnSpc>
              <a:spcAft>
                <a:spcPts val="0"/>
              </a:spcAft>
              <a:defRPr sz="4500" b="0" i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marL="792000" marR="0" lvl="0" indent="0" algn="l" defTabSz="68578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Mastertitelformat bearbeiten</a:t>
            </a:r>
          </a:p>
        </p:txBody>
      </p:sp>
      <p:sp>
        <p:nvSpPr>
          <p:cNvPr id="17" name="Untertitel 2">
            <a:extLst>
              <a:ext uri="{FF2B5EF4-FFF2-40B4-BE49-F238E27FC236}">
                <a16:creationId xmlns:a16="http://schemas.microsoft.com/office/drawing/2014/main" id="{528D2904-D97B-0FC1-2F3D-AF347A350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19450"/>
            <a:ext cx="4297143" cy="289438"/>
          </a:xfrm>
          <a:solidFill>
            <a:schemeClr val="tx1">
              <a:alpha val="49727"/>
            </a:schemeClr>
          </a:solidFill>
        </p:spPr>
        <p:txBody>
          <a:bodyPr wrap="none" lIns="792000" tIns="0" rIns="180000">
            <a:spAutoFit/>
          </a:bodyPr>
          <a:lstStyle>
            <a:lvl1pPr marL="0" indent="0" algn="l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410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/TRENNfolie_BLA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7C55BC5-6412-F71D-1382-F45BB124FC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1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RO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4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GRU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GRA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BC65790-1342-831D-A02D-46608A853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2000"/>
            <a:ext cx="8640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084E58-689A-94CC-3BB5-2D38A8F24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419225"/>
            <a:ext cx="8389938" cy="30027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710CF3-D8B1-21F3-4BA7-F89799AAC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13550" y="4767264"/>
            <a:ext cx="11748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0" i="0">
                <a:solidFill>
                  <a:srgbClr val="66666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AT"/>
              <a:t>20. Januar 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1A4E1A-A043-15C2-C53F-F408EB104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8692" y="4766400"/>
            <a:ext cx="5461791" cy="27384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/>
          <a:lstStyle>
            <a:lvl1pPr algn="r">
              <a:defRPr sz="800" b="0" i="0">
                <a:solidFill>
                  <a:srgbClr val="66666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0DE00A-4593-1E21-D666-33AAAC799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3175" y="4766400"/>
            <a:ext cx="360000" cy="273844"/>
          </a:xfrm>
          <a:prstGeom prst="rect">
            <a:avLst/>
          </a:prstGeom>
        </p:spPr>
        <p:txBody>
          <a:bodyPr vert="horz" lIns="91440" tIns="45720" rIns="0" bIns="46800" rtlCol="0" anchor="ctr"/>
          <a:lstStyle>
            <a:lvl1pPr algn="r">
              <a:defRPr sz="800" b="0" i="0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0C43437-236E-0215-CF60-223B7F46116B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1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77" r:id="rId3"/>
    <p:sldLayoutId id="2147483676" r:id="rId4"/>
    <p:sldLayoutId id="2147483659" r:id="rId5"/>
    <p:sldLayoutId id="2147483649" r:id="rId6"/>
    <p:sldLayoutId id="2147483660" r:id="rId7"/>
    <p:sldLayoutId id="2147483666" r:id="rId8"/>
    <p:sldLayoutId id="2147483667" r:id="rId9"/>
    <p:sldLayoutId id="2147483675" r:id="rId10"/>
    <p:sldLayoutId id="2147483650" r:id="rId11"/>
    <p:sldLayoutId id="2147483652" r:id="rId12"/>
    <p:sldLayoutId id="2147483662" r:id="rId13"/>
    <p:sldLayoutId id="2147483669" r:id="rId14"/>
    <p:sldLayoutId id="2147483671" r:id="rId15"/>
    <p:sldLayoutId id="2147483670" r:id="rId16"/>
    <p:sldLayoutId id="2147483663" r:id="rId17"/>
    <p:sldLayoutId id="2147483653" r:id="rId18"/>
    <p:sldLayoutId id="2147483672" r:id="rId19"/>
    <p:sldLayoutId id="2147483673" r:id="rId20"/>
    <p:sldLayoutId id="2147483678" r:id="rId21"/>
    <p:sldLayoutId id="2147483679" r:id="rId22"/>
    <p:sldLayoutId id="2147483680" r:id="rId23"/>
    <p:sldLayoutId id="2147483674" r:id="rId24"/>
    <p:sldLayoutId id="2147483654" r:id="rId25"/>
    <p:sldLayoutId id="2147483664" r:id="rId26"/>
    <p:sldLayoutId id="2147483665" r:id="rId27"/>
    <p:sldLayoutId id="2147483657" r:id="rId28"/>
    <p:sldLayoutId id="2147483655" r:id="rId29"/>
  </p:sldLayoutIdLst>
  <p:hf hdr="0" ftr="0" dt="0"/>
  <p:txStyles>
    <p:titleStyle>
      <a:lvl1pPr algn="l" defTabSz="685783" rtl="0" eaLnBrk="1" latinLnBrk="0" hangingPunct="1">
        <a:lnSpc>
          <a:spcPts val="31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+mj-lt"/>
          <a:ea typeface="+mj-ea"/>
          <a:cs typeface="Calibri Light" panose="020F0302020204030204" pitchFamily="34" charset="0"/>
        </a:defRPr>
      </a:lvl1pPr>
    </p:titleStyle>
    <p:bodyStyle>
      <a:lvl1pPr marL="179388" indent="-180000" algn="l" defTabSz="685783" rtl="0" eaLnBrk="1" latinLnBrk="0" hangingPunct="1">
        <a:lnSpc>
          <a:spcPct val="110000"/>
        </a:lnSpc>
        <a:spcBef>
          <a:spcPts val="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36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5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2pPr>
      <a:lvl3pPr marL="54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35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72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90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158" userDrawn="1">
          <p15:clr>
            <a:srgbClr val="F26B43"/>
          </p15:clr>
        </p15:guide>
        <p15:guide id="4" pos="317" userDrawn="1">
          <p15:clr>
            <a:srgbClr val="F26B43"/>
          </p15:clr>
        </p15:guide>
        <p15:guide id="5" pos="5602" userDrawn="1">
          <p15:clr>
            <a:srgbClr val="F26B43"/>
          </p15:clr>
        </p15:guide>
        <p15:guide id="6" pos="5443" userDrawn="1">
          <p15:clr>
            <a:srgbClr val="F26B43"/>
          </p15:clr>
        </p15:guide>
        <p15:guide id="7" orient="horz" pos="169" userDrawn="1">
          <p15:clr>
            <a:srgbClr val="F26B43"/>
          </p15:clr>
        </p15:guide>
        <p15:guide id="9" orient="horz" pos="350" userDrawn="1">
          <p15:clr>
            <a:srgbClr val="F26B43"/>
          </p15:clr>
        </p15:guide>
        <p15:guide id="10" pos="4604" userDrawn="1">
          <p15:clr>
            <a:srgbClr val="F26B43"/>
          </p15:clr>
        </p15:guide>
        <p15:guide id="11" pos="4445" userDrawn="1">
          <p15:clr>
            <a:srgbClr val="F26B43"/>
          </p15:clr>
        </p15:guide>
        <p15:guide id="12" orient="horz" pos="599" userDrawn="1">
          <p15:clr>
            <a:srgbClr val="F26B43"/>
          </p15:clr>
        </p15:guide>
        <p15:guide id="15" orient="horz" pos="894" userDrawn="1">
          <p15:clr>
            <a:srgbClr val="F26B43"/>
          </p15:clr>
        </p15:guide>
        <p15:guide id="16" orient="horz" pos="2754" userDrawn="1">
          <p15:clr>
            <a:srgbClr val="F26B43"/>
          </p15:clr>
        </p15:guide>
        <p15:guide id="17" pos="499" userDrawn="1">
          <p15:clr>
            <a:srgbClr val="F26B43"/>
          </p15:clr>
        </p15:guide>
        <p15:guide id="18" orient="horz" pos="2028" userDrawn="1">
          <p15:clr>
            <a:srgbClr val="F26B43"/>
          </p15:clr>
        </p15:guide>
        <p15:guide id="19" orient="horz" pos="1688" userDrawn="1">
          <p15:clr>
            <a:srgbClr val="F26B43"/>
          </p15:clr>
        </p15:guide>
        <p15:guide id="20" pos="2721" userDrawn="1">
          <p15:clr>
            <a:srgbClr val="F26B43"/>
          </p15:clr>
        </p15:guide>
        <p15:guide id="21" pos="2562" userDrawn="1">
          <p15:clr>
            <a:srgbClr val="F26B43"/>
          </p15:clr>
        </p15:guide>
        <p15:guide id="22" orient="horz" pos="940" userDrawn="1">
          <p15:clr>
            <a:srgbClr val="F26B43"/>
          </p15:clr>
        </p15:guide>
        <p15:guide id="23" pos="52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5CB46-A857-D600-32E1-4E1DBF84B6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0" tIns="0" rIns="0" bIns="0">
            <a:noAutofit/>
          </a:bodyPr>
          <a:lstStyle/>
          <a:p>
            <a:pPr algn="l">
              <a:lnSpc>
                <a:spcPts val="5000"/>
              </a:lnSpc>
            </a:pPr>
            <a:r>
              <a:rPr lang="de-DE" sz="4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Infoveranstaltung </a:t>
            </a:r>
            <a:br>
              <a:rPr lang="de-DE" sz="4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Neue Curricula der Koreanologie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83D9C2-CF24-4AF5-E82A-9CAF6BDC14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tIns="0" rIns="0" bIns="0">
            <a:noAutofit/>
          </a:bodyPr>
          <a:lstStyle/>
          <a:p>
            <a:pPr algn="l"/>
            <a:r>
              <a:rPr lang="de-DE" dirty="0">
                <a:latin typeface="+mn-lt"/>
              </a:rPr>
              <a:t>Mittwoc</a:t>
            </a:r>
            <a:r>
              <a:rPr lang="de-DE" dirty="0"/>
              <a:t>h,</a:t>
            </a:r>
            <a:r>
              <a:rPr lang="de-DE" dirty="0">
                <a:latin typeface="+mn-lt"/>
              </a:rPr>
              <a:t> 19. Juni 2024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8057DF6-77C7-9D25-2DED-8CD8E8B1C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368" y="111512"/>
            <a:ext cx="2113042" cy="120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4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A0ABA-649D-EB40-32E2-4A1F00222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b="1" dirty="0"/>
              <a:t>Bachelor </a:t>
            </a:r>
            <a:r>
              <a:rPr lang="de-DE" sz="2400" b="1" dirty="0" err="1"/>
              <a:t>Koreanologie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2400" b="1" dirty="0"/>
              <a:t>Curriculum 2011 &amp; Äquivalent – Curriculum 2024</a:t>
            </a:r>
            <a:endParaRPr lang="de-AT" sz="24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7750E9-779D-7D9C-828C-F5112BE9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10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FA03080-FF11-E10B-B0A3-B9E3BE1F6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8665"/>
            <a:ext cx="9144000" cy="127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85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A0ABA-649D-EB40-32E2-4A1F0022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30620"/>
            <a:ext cx="8640000" cy="864000"/>
          </a:xfrm>
        </p:spPr>
        <p:txBody>
          <a:bodyPr/>
          <a:lstStyle/>
          <a:p>
            <a:pPr algn="ctr"/>
            <a:r>
              <a:rPr lang="de-DE" sz="2400" b="1" dirty="0"/>
              <a:t>Bachelor </a:t>
            </a:r>
            <a:r>
              <a:rPr lang="de-DE" sz="2400" b="1" dirty="0" err="1"/>
              <a:t>Koreanologie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2400" b="1" dirty="0"/>
              <a:t>Curriculum 2011 &amp; Äquivalent – Curriculum 2024</a:t>
            </a:r>
            <a:endParaRPr lang="de-AT" sz="24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7750E9-779D-7D9C-828C-F5112BE9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11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FA03080-FF11-E10B-B0A3-B9E3BE1F6A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393015"/>
            <a:ext cx="9129360" cy="326284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B959CF9-0332-0D78-45B9-A5062F5EC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" r="878" b="66901"/>
          <a:stretch/>
        </p:blipFill>
        <p:spPr>
          <a:xfrm>
            <a:off x="14640" y="1023620"/>
            <a:ext cx="9114720" cy="42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9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A0ABA-649D-EB40-32E2-4A1F0022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30620"/>
            <a:ext cx="8640000" cy="864000"/>
          </a:xfrm>
        </p:spPr>
        <p:txBody>
          <a:bodyPr/>
          <a:lstStyle/>
          <a:p>
            <a:pPr algn="ctr"/>
            <a:r>
              <a:rPr lang="de-DE" sz="2400" b="1" dirty="0"/>
              <a:t>Bachelor </a:t>
            </a:r>
            <a:r>
              <a:rPr lang="de-DE" sz="2400" b="1" dirty="0" err="1"/>
              <a:t>Koreanologie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2400" b="1" dirty="0"/>
              <a:t>Curriculum 2011 &amp; Äquivalent – Curriculum 2024</a:t>
            </a:r>
            <a:endParaRPr lang="de-AT" sz="24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7750E9-779D-7D9C-828C-F5112BE9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12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211F666-05A1-7CE0-45B2-BB5BE2F95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5618"/>
            <a:ext cx="9144000" cy="229595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B959CF9-0332-0D78-45B9-A5062F5EC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8" r="1146" b="66901"/>
          <a:stretch/>
        </p:blipFill>
        <p:spPr>
          <a:xfrm>
            <a:off x="-3463" y="1023620"/>
            <a:ext cx="9144000" cy="42131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C94E04E-EED9-E37B-DABA-A32C2E7047D1}"/>
              </a:ext>
            </a:extLst>
          </p:cNvPr>
          <p:cNvSpPr txBox="1"/>
          <p:nvPr/>
        </p:nvSpPr>
        <p:spPr>
          <a:xfrm>
            <a:off x="87550" y="3938904"/>
            <a:ext cx="8968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Die VUs (Einführung &amp; Erweiterung Digital Korean Studies) müssen allenfalls besucht werden.</a:t>
            </a:r>
            <a:endParaRPr lang="de-AT" sz="1600" dirty="0"/>
          </a:p>
        </p:txBody>
      </p:sp>
      <p:sp>
        <p:nvSpPr>
          <p:cNvPr id="9" name="Pfeil: nach links 8">
            <a:extLst>
              <a:ext uri="{FF2B5EF4-FFF2-40B4-BE49-F238E27FC236}">
                <a16:creationId xmlns:a16="http://schemas.microsoft.com/office/drawing/2014/main" id="{16A6B96F-CFF6-77D9-BC67-6093E7E2D930}"/>
              </a:ext>
            </a:extLst>
          </p:cNvPr>
          <p:cNvSpPr/>
          <p:nvPr/>
        </p:nvSpPr>
        <p:spPr>
          <a:xfrm>
            <a:off x="7216083" y="2860088"/>
            <a:ext cx="371192" cy="14530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nach links 9">
            <a:extLst>
              <a:ext uri="{FF2B5EF4-FFF2-40B4-BE49-F238E27FC236}">
                <a16:creationId xmlns:a16="http://schemas.microsoft.com/office/drawing/2014/main" id="{180FA559-2675-5222-0118-405A78E43660}"/>
              </a:ext>
            </a:extLst>
          </p:cNvPr>
          <p:cNvSpPr/>
          <p:nvPr/>
        </p:nvSpPr>
        <p:spPr>
          <a:xfrm>
            <a:off x="7216083" y="3257530"/>
            <a:ext cx="371192" cy="14530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2030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pPr algn="ctr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4800" b="1" dirty="0"/>
              <a:t>Fragen?</a:t>
            </a:r>
            <a:endParaRPr lang="de-AT" sz="4800" b="1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783638" y="4765675"/>
            <a:ext cx="360362" cy="274638"/>
          </a:xfrm>
        </p:spPr>
        <p:txBody>
          <a:bodyPr/>
          <a:lstStyle/>
          <a:p>
            <a:fld id="{8A659B55-214A-9244-B2C4-88C435D949E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299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71035D-C735-D524-A74D-4139605D15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Der neue Master </a:t>
            </a:r>
            <a:r>
              <a:rPr lang="de-DE" b="1" cap="small" dirty="0" err="1">
                <a:latin typeface="Calibri" panose="020F0502020204030204" pitchFamily="34" charset="0"/>
                <a:cs typeface="Calibri" panose="020F0502020204030204" pitchFamily="34" charset="0"/>
              </a:rPr>
              <a:t>Koreanologie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500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AACCDAA-EDCE-E931-9BE7-B5CD67A5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45326"/>
            <a:ext cx="8640000" cy="755115"/>
          </a:xfrm>
        </p:spPr>
        <p:txBody>
          <a:bodyPr/>
          <a:lstStyle/>
          <a:p>
            <a:pPr algn="ctr"/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Überblick</a:t>
            </a:r>
            <a:endParaRPr lang="de-AT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CCCCEB-1660-DEA2-F6D8-F94D720D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892098"/>
            <a:ext cx="8109430" cy="3724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Fakten</a:t>
            </a:r>
            <a:endParaRPr lang="de-AT" sz="26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Das neue MA-Curriculum tritt mit 1. Oktober 2024 in Kraft.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Es werden im </a:t>
            </a:r>
            <a:r>
              <a:rPr lang="de-DE" dirty="0" err="1"/>
              <a:t>WiSe</a:t>
            </a:r>
            <a:r>
              <a:rPr lang="de-DE" dirty="0"/>
              <a:t> 2024 keine „alten Lehrveranstaltungen“ mehr angeboten.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Studierende können frei entscheiden, ob sie in das neue Curriculum übertreten wollen oder nicht.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Mit Stichtag 31.10.2026 werden alle noch im alten Curriculum verbliebenen Studierenden automatisch in das neue Curriculum unterstellt. 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endParaRPr lang="de-AT" sz="18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C300CB-0E61-6F3A-757C-958ACB83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838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7CCB0-CB9F-2C2C-1D87-DA9FE395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890"/>
            <a:ext cx="9129801" cy="469764"/>
          </a:xfrm>
        </p:spPr>
        <p:txBody>
          <a:bodyPr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MASTER KOREANOLOGIE (2024)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Inhaltsplatzhalter 15">
            <a:extLst>
              <a:ext uri="{FF2B5EF4-FFF2-40B4-BE49-F238E27FC236}">
                <a16:creationId xmlns:a16="http://schemas.microsoft.com/office/drawing/2014/main" id="{9BB5D1A2-FD0C-8551-1DF1-F5C5D5399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359217"/>
              </p:ext>
            </p:extLst>
          </p:nvPr>
        </p:nvGraphicFramePr>
        <p:xfrm>
          <a:off x="250826" y="557561"/>
          <a:ext cx="7815224" cy="4036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echteck 16">
            <a:extLst>
              <a:ext uri="{FF2B5EF4-FFF2-40B4-BE49-F238E27FC236}">
                <a16:creationId xmlns:a16="http://schemas.microsoft.com/office/drawing/2014/main" id="{1C13427F-7ECB-7C21-16DB-0B04F91827A3}"/>
              </a:ext>
            </a:extLst>
          </p:cNvPr>
          <p:cNvSpPr/>
          <p:nvPr/>
        </p:nvSpPr>
        <p:spPr>
          <a:xfrm>
            <a:off x="8132128" y="690146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20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C614EF9-8461-DCDB-E61C-A4BC584FEDF2}"/>
              </a:ext>
            </a:extLst>
          </p:cNvPr>
          <p:cNvSpPr/>
          <p:nvPr/>
        </p:nvSpPr>
        <p:spPr>
          <a:xfrm>
            <a:off x="8132128" y="1756557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20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55384E3-923D-D209-070D-FDBB1DD6945D}"/>
              </a:ext>
            </a:extLst>
          </p:cNvPr>
          <p:cNvSpPr/>
          <p:nvPr/>
        </p:nvSpPr>
        <p:spPr>
          <a:xfrm>
            <a:off x="8132128" y="2793511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40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AFFE2FD-5A74-2BB2-3B31-4A1F7E369FFE}"/>
              </a:ext>
            </a:extLst>
          </p:cNvPr>
          <p:cNvSpPr/>
          <p:nvPr/>
        </p:nvSpPr>
        <p:spPr>
          <a:xfrm>
            <a:off x="8132128" y="3848316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40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18823A-E703-22F2-1994-FB4EE3944557}"/>
              </a:ext>
            </a:extLst>
          </p:cNvPr>
          <p:cNvSpPr txBox="1"/>
          <p:nvPr/>
        </p:nvSpPr>
        <p:spPr>
          <a:xfrm>
            <a:off x="7002297" y="4753279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Insgesamt: 120 ECTS</a:t>
            </a:r>
            <a:endParaRPr lang="de-AT" sz="1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34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AACCDAA-EDCE-E931-9BE7-B5CD67A5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36442"/>
            <a:ext cx="8640000" cy="864000"/>
          </a:xfrm>
        </p:spPr>
        <p:txBody>
          <a:bodyPr/>
          <a:lstStyle/>
          <a:p>
            <a:pPr algn="ctr"/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Was </a:t>
            </a:r>
            <a:r>
              <a:rPr lang="de-DE" sz="32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bleibt</a:t>
            </a:r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– was ist neu?</a:t>
            </a:r>
            <a:endParaRPr lang="de-AT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CCCCEB-1660-DEA2-F6D8-F94D720D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713678"/>
            <a:ext cx="8217017" cy="3902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bleibt?</a:t>
            </a:r>
            <a:endParaRPr lang="de-AT" sz="26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Theorien und Methoden in der Koreaforschung, Masterseminare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Masterkolloquium (SE Forschungsdesign, SE Masterkolloquium) 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r>
              <a:rPr lang="de-DE" sz="24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ist neu?</a:t>
            </a:r>
            <a:endParaRPr lang="de-AT" sz="2400" b="1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Theoretische Sprachverwendung und Praktische Sprachverwendung (20 ECTS)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Digital Korean Studies (20 ECTS)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Individuelle Vertiefung (15 ECTS)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endParaRPr lang="de-AT" sz="18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C300CB-0E61-6F3A-757C-958ACB83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9574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Modul: Digital Korean Studies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4" y="1025215"/>
            <a:ext cx="4321175" cy="331632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sz="26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VU Digital Korean Studies 1</a:t>
            </a:r>
          </a:p>
          <a:p>
            <a:pPr marL="0" indent="0" algn="ctr">
              <a:buNone/>
            </a:pPr>
            <a:endParaRPr lang="de-DE" b="1" dirty="0">
              <a:solidFill>
                <a:schemeClr val="accent6"/>
              </a:solidFill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Beschreibung von Objekten geisteswissenschaftlicher Forschung, die Konstruktion von Datenmodellen zur Repräsentation digitaler Objekte </a:t>
            </a:r>
            <a:br>
              <a:rPr lang="de-DE" dirty="0"/>
            </a:br>
            <a:r>
              <a:rPr lang="de-DE" dirty="0"/>
              <a:t>und semantische Technologien zur Analyse von Textkorpora im Mittelpunkt. </a:t>
            </a:r>
          </a:p>
          <a:p>
            <a:pPr marL="0" indent="0">
              <a:buNone/>
            </a:pPr>
            <a:r>
              <a:rPr lang="de-DE" dirty="0"/>
              <a:t>*) fortgeschrittene Arbeitstechniken, die bei der computerbasierten Arbeit in den Digital Korean Studies erforderlich sind.</a:t>
            </a:r>
          </a:p>
          <a:p>
            <a:pPr marL="0" indent="0">
              <a:buNone/>
            </a:pPr>
            <a:r>
              <a:rPr lang="de-DE" dirty="0"/>
              <a:t>*) ausgewählte Werkzeuge und Methoden </a:t>
            </a:r>
            <a:br>
              <a:rPr lang="de-DE" dirty="0"/>
            </a:br>
            <a:r>
              <a:rPr lang="de-DE" dirty="0"/>
              <a:t>u.a. Verfahren und Methoden zur Modellierung geistes-wissenschaftlicher Textdaten, </a:t>
            </a:r>
            <a:br>
              <a:rPr lang="de-DE" dirty="0"/>
            </a:br>
            <a:r>
              <a:rPr lang="de-DE" dirty="0"/>
              <a:t>semantischen Technologien zur Analyse von Textkorpora und Verwendung von Python zur Visualisierung von Datensätzen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9A4D78-0D98-C6C5-2963-807D45C83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7327" y="1025216"/>
            <a:ext cx="4073498" cy="331632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sz="26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VU Digital Korean Studies 2</a:t>
            </a:r>
          </a:p>
          <a:p>
            <a:pPr marL="0" indent="0" algn="ctr">
              <a:buNone/>
            </a:pPr>
            <a:endParaRPr lang="de-DE" sz="1700" b="1" dirty="0">
              <a:solidFill>
                <a:schemeClr val="accent2"/>
              </a:solidFill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2100" dirty="0"/>
              <a:t>ein eigenständiges Projekt aus dem Bereich der Digital Korean Studies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2100" dirty="0"/>
              <a:t>Methoden und Techniken, welche sie bereits kennengelernt haben,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2100" dirty="0"/>
              <a:t> schriftlicher Projektbericht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2100" dirty="0"/>
              <a:t>Recherche, Analyse und Aufbereitung relevanter wiss. Fragestellungen im Bereich der Digital Korean Studies</a:t>
            </a:r>
          </a:p>
          <a:p>
            <a:pPr marL="0" indent="0">
              <a:buNone/>
            </a:pPr>
            <a:endParaRPr lang="de-AT" sz="1600" dirty="0">
              <a:solidFill>
                <a:schemeClr val="accent2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18</a:t>
            </a:fld>
            <a:endParaRPr lang="de-DE"/>
          </a:p>
        </p:txBody>
      </p:sp>
      <p:sp>
        <p:nvSpPr>
          <p:cNvPr id="2" name="Geschweifte Klammer links 1">
            <a:extLst>
              <a:ext uri="{FF2B5EF4-FFF2-40B4-BE49-F238E27FC236}">
                <a16:creationId xmlns:a16="http://schemas.microsoft.com/office/drawing/2014/main" id="{7355B557-FB36-3A8E-9D39-1AEE1DD739DC}"/>
              </a:ext>
            </a:extLst>
          </p:cNvPr>
          <p:cNvSpPr/>
          <p:nvPr/>
        </p:nvSpPr>
        <p:spPr>
          <a:xfrm rot="16200000">
            <a:off x="4207427" y="2650498"/>
            <a:ext cx="238493" cy="35617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5217388-B307-83C7-ADD3-3A8658A067C3}"/>
              </a:ext>
            </a:extLst>
          </p:cNvPr>
          <p:cNvSpPr txBox="1"/>
          <p:nvPr/>
        </p:nvSpPr>
        <p:spPr>
          <a:xfrm>
            <a:off x="3354965" y="4533990"/>
            <a:ext cx="1943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effectLst/>
              </a:rPr>
              <a:t>Insgesamt</a:t>
            </a:r>
            <a:r>
              <a:rPr lang="en-US" sz="1800" b="1" dirty="0">
                <a:effectLst/>
              </a:rPr>
              <a:t>: 20 ECTS</a:t>
            </a:r>
            <a:endParaRPr lang="de-AT" sz="1400" b="1" dirty="0"/>
          </a:p>
        </p:txBody>
      </p:sp>
    </p:spTree>
    <p:extLst>
      <p:ext uri="{BB962C8B-B14F-4D97-AF65-F5344CB8AC3E}">
        <p14:creationId xmlns:p14="http://schemas.microsoft.com/office/powerpoint/2010/main" val="1501856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Individuelle Vertiefung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81307"/>
            <a:ext cx="8389938" cy="34259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Insgesamt 15 ECTS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Studierende absolvieren im Rahmen dieses Moduls Lehrveranstaltungen an einer in- oder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ausländischen postsekundären Bildungseinrichtung </a:t>
            </a:r>
            <a:r>
              <a:rPr lang="de-DE" dirty="0"/>
              <a:t>aus den Curricula der Master- und Diplomstudien anderer Fachbereiche im Ausmaß von insgesamt 15 ECTS-Punkten. Empfohlen werden u.a. weitere Lehrveranstaltungen aus dem Bereich Ostasienwissenschaften (beispielsweise mit Koreabezug), sowie Lehrveranstaltungen der Digital </a:t>
            </a:r>
            <a:r>
              <a:rPr lang="de-DE" dirty="0" err="1"/>
              <a:t>Humanities</a:t>
            </a:r>
            <a:r>
              <a:rPr lang="de-DE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Anerkennung nach Auslandsstudienaufenthalt </a:t>
            </a:r>
            <a:r>
              <a:rPr lang="de-DE" dirty="0"/>
              <a:t>(1 Semester)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81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A4BE92-38C1-CF45-A27F-5DC98B497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8032332" cy="2268537"/>
          </a:xfrm>
        </p:spPr>
        <p:txBody>
          <a:bodyPr/>
          <a:lstStyle/>
          <a:p>
            <a:r>
              <a:rPr lang="de-DE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Der neue Bachelor </a:t>
            </a:r>
            <a:r>
              <a:rPr lang="de-DE" b="1" cap="small" dirty="0" err="1">
                <a:latin typeface="Calibri" panose="020F0502020204030204" pitchFamily="34" charset="0"/>
                <a:cs typeface="Calibri" panose="020F0502020204030204" pitchFamily="34" charset="0"/>
              </a:rPr>
              <a:t>Koreanologie</a:t>
            </a:r>
            <a:endParaRPr lang="de-DE" b="1" cap="sm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66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359950"/>
            <a:ext cx="8640000" cy="383000"/>
          </a:xfrm>
        </p:spPr>
        <p:txBody>
          <a:bodyPr/>
          <a:lstStyle/>
          <a:p>
            <a:r>
              <a:rPr lang="de-DE" b="1" dirty="0"/>
              <a:t>Zum Umstieg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74621"/>
            <a:ext cx="8389938" cy="2988000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Altes MA-Curriculum Koreanologie kann noch bis längstens 31.10.2026 abgeschlossen werden, danach erfolgt automatische Umstellung.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>
              <a:highlight>
                <a:srgbClr val="FFFF00"/>
              </a:highlight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Erbrachte Leistungen werden nach Anerkennungsliste anerkannt.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Im Laufe des Sommers werden </a:t>
            </a:r>
            <a:r>
              <a:rPr lang="de-DE" b="1" dirty="0"/>
              <a:t>Äquivalenzlisten </a:t>
            </a:r>
            <a:r>
              <a:rPr lang="de-DE" dirty="0"/>
              <a:t>noch offiziell, d.h. im Mitteilungsblatt veröffentlicht.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0" indent="0">
              <a:buClr>
                <a:schemeClr val="accent1"/>
              </a:buClr>
              <a:buNone/>
            </a:pPr>
            <a:endParaRPr lang="de-DE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144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A0ABA-649D-EB40-32E2-4A1F00222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b="1" dirty="0"/>
              <a:t>Master </a:t>
            </a:r>
            <a:r>
              <a:rPr lang="de-DE" sz="2400" b="1" dirty="0" err="1"/>
              <a:t>Koreanologie</a:t>
            </a:r>
            <a:r>
              <a:rPr lang="de-DE" sz="2400" b="1" dirty="0"/>
              <a:t>: </a:t>
            </a:r>
            <a:br>
              <a:rPr lang="de-DE" sz="2400" b="1" dirty="0"/>
            </a:br>
            <a:r>
              <a:rPr lang="de-DE" sz="2400" b="1" dirty="0"/>
              <a:t>Curriculum 2008 &amp; Äquivalent – Curriculum 2024</a:t>
            </a:r>
            <a:endParaRPr lang="de-AT" sz="24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7750E9-779D-7D9C-828C-F5112BE9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21</a:t>
            </a:fld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97C4777-7B83-EBA8-2AC5-D7390C99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7121"/>
            <a:ext cx="9144000" cy="263249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19E31B3-EE52-9435-5CF0-53D7F485849F}"/>
              </a:ext>
            </a:extLst>
          </p:cNvPr>
          <p:cNvSpPr txBox="1"/>
          <p:nvPr/>
        </p:nvSpPr>
        <p:spPr>
          <a:xfrm>
            <a:off x="87550" y="3938904"/>
            <a:ext cx="896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/>
              <a:t>Die </a:t>
            </a:r>
            <a:r>
              <a:rPr lang="de-DE" sz="1600" b="1" dirty="0"/>
              <a:t>VUs (Digital Korean Studies 1+2) </a:t>
            </a:r>
            <a:r>
              <a:rPr lang="de-DE" sz="1600" dirty="0"/>
              <a:t>müssen allenfalls besucht werden.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/>
              <a:t>Ebenso </a:t>
            </a:r>
            <a:r>
              <a:rPr lang="de-DE" sz="1600" b="1" dirty="0"/>
              <a:t>M4 Praktische Sprachverwendung (UE Forschungsdiskurse &amp; UE Business Koreanisch) [10 ECTS]</a:t>
            </a:r>
            <a:endParaRPr lang="de-AT" sz="1600" b="1" dirty="0"/>
          </a:p>
        </p:txBody>
      </p:sp>
      <p:sp>
        <p:nvSpPr>
          <p:cNvPr id="8" name="Pfeil: nach links 7">
            <a:extLst>
              <a:ext uri="{FF2B5EF4-FFF2-40B4-BE49-F238E27FC236}">
                <a16:creationId xmlns:a16="http://schemas.microsoft.com/office/drawing/2014/main" id="{AE614BED-E655-CFDD-D60B-2F96FAEE77EC}"/>
              </a:ext>
            </a:extLst>
          </p:cNvPr>
          <p:cNvSpPr/>
          <p:nvPr/>
        </p:nvSpPr>
        <p:spPr>
          <a:xfrm>
            <a:off x="6140915" y="2601869"/>
            <a:ext cx="371192" cy="14530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Pfeil: nach links 8">
            <a:extLst>
              <a:ext uri="{FF2B5EF4-FFF2-40B4-BE49-F238E27FC236}">
                <a16:creationId xmlns:a16="http://schemas.microsoft.com/office/drawing/2014/main" id="{E580B0F3-EAFC-565C-78E3-64B8E1654104}"/>
              </a:ext>
            </a:extLst>
          </p:cNvPr>
          <p:cNvSpPr/>
          <p:nvPr/>
        </p:nvSpPr>
        <p:spPr>
          <a:xfrm>
            <a:off x="6140915" y="2202738"/>
            <a:ext cx="371192" cy="14530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872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AACCDAA-EDCE-E931-9BE7-B5CD67A5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45326"/>
            <a:ext cx="8640000" cy="755115"/>
          </a:xfrm>
        </p:spPr>
        <p:txBody>
          <a:bodyPr/>
          <a:lstStyle/>
          <a:p>
            <a:pPr algn="ctr"/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Überblick</a:t>
            </a:r>
            <a:endParaRPr lang="de-AT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CCCCEB-1660-DEA2-F6D8-F94D720D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892098"/>
            <a:ext cx="7857894" cy="3724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Fakten</a:t>
            </a:r>
            <a:endParaRPr lang="de-AT" sz="26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Das neue BA-Curriculum tritt mit 1. Oktober 2024 in Kraft.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Es werden im </a:t>
            </a:r>
            <a:r>
              <a:rPr lang="de-DE" dirty="0" err="1"/>
              <a:t>WiSe</a:t>
            </a:r>
            <a:r>
              <a:rPr lang="de-DE" dirty="0"/>
              <a:t> 2024 keine „alten Lehrveranstaltungen“ mehr angeboten – Ausnahme (voraussichtlich): Hanja 3 und Hanja 5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Studierende können frei entscheiden, ob sie in das neue Curriculum übertreten wollen oder nicht.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Mit Stichtag 31.10.2027 werden alle noch im alten Curriculum verbliebenen Studierenden automatisch in das neue Curriculum unterstellt. 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endParaRPr lang="de-AT" sz="18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C300CB-0E61-6F3A-757C-958ACB83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238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7CCB0-CB9F-2C2C-1D87-DA9FE395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890"/>
            <a:ext cx="9129801" cy="469764"/>
          </a:xfrm>
        </p:spPr>
        <p:txBody>
          <a:bodyPr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BACHELOR KOREANOLOGIE (2024)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Inhaltsplatzhalter 15">
            <a:extLst>
              <a:ext uri="{FF2B5EF4-FFF2-40B4-BE49-F238E27FC236}">
                <a16:creationId xmlns:a16="http://schemas.microsoft.com/office/drawing/2014/main" id="{9BB5D1A2-FD0C-8551-1DF1-F5C5D5399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539165"/>
              </p:ext>
            </p:extLst>
          </p:nvPr>
        </p:nvGraphicFramePr>
        <p:xfrm>
          <a:off x="250826" y="557561"/>
          <a:ext cx="7815224" cy="4036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echteck 16">
            <a:extLst>
              <a:ext uri="{FF2B5EF4-FFF2-40B4-BE49-F238E27FC236}">
                <a16:creationId xmlns:a16="http://schemas.microsoft.com/office/drawing/2014/main" id="{1C13427F-7ECB-7C21-16DB-0B04F91827A3}"/>
              </a:ext>
            </a:extLst>
          </p:cNvPr>
          <p:cNvSpPr/>
          <p:nvPr/>
        </p:nvSpPr>
        <p:spPr>
          <a:xfrm>
            <a:off x="8132128" y="690146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16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C614EF9-8461-DCDB-E61C-A4BC584FEDF2}"/>
              </a:ext>
            </a:extLst>
          </p:cNvPr>
          <p:cNvSpPr/>
          <p:nvPr/>
        </p:nvSpPr>
        <p:spPr>
          <a:xfrm>
            <a:off x="8132128" y="1756557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74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55384E3-923D-D209-070D-FDBB1DD6945D}"/>
              </a:ext>
            </a:extLst>
          </p:cNvPr>
          <p:cNvSpPr/>
          <p:nvPr/>
        </p:nvSpPr>
        <p:spPr>
          <a:xfrm>
            <a:off x="8132128" y="2793511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45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AFFE2FD-5A74-2BB2-3B31-4A1F7E369FFE}"/>
              </a:ext>
            </a:extLst>
          </p:cNvPr>
          <p:cNvSpPr/>
          <p:nvPr/>
        </p:nvSpPr>
        <p:spPr>
          <a:xfrm>
            <a:off x="8132128" y="3848316"/>
            <a:ext cx="906966" cy="593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45 ECTS</a:t>
            </a: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18823A-E703-22F2-1994-FB4EE3944557}"/>
              </a:ext>
            </a:extLst>
          </p:cNvPr>
          <p:cNvSpPr txBox="1"/>
          <p:nvPr/>
        </p:nvSpPr>
        <p:spPr>
          <a:xfrm>
            <a:off x="7002297" y="4753279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Insgesamt: 180 ECTS</a:t>
            </a:r>
            <a:endParaRPr lang="de-AT" sz="1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2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AACCDAA-EDCE-E931-9BE7-B5CD67A5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36442"/>
            <a:ext cx="8640000" cy="864000"/>
          </a:xfrm>
        </p:spPr>
        <p:txBody>
          <a:bodyPr/>
          <a:lstStyle/>
          <a:p>
            <a:pPr algn="ctr"/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Was </a:t>
            </a:r>
            <a:r>
              <a:rPr lang="de-DE" sz="32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bleibt</a:t>
            </a:r>
            <a:r>
              <a:rPr lang="de-D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– was ist neu?</a:t>
            </a:r>
            <a:endParaRPr lang="de-AT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CCCCEB-1660-DEA2-F6D8-F94D720D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5" y="713678"/>
            <a:ext cx="8534360" cy="3902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600" b="1" dirty="0">
                <a:solidFill>
                  <a:srgbClr val="0063A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bleibt?</a:t>
            </a:r>
            <a:endParaRPr lang="de-AT" sz="26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LVs zur koreanischen Sprachbeherrschung (Theorie &amp; Praxis)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Proseminar I+II und BA-Seminar I+II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Nur mehr eine UE Hanja</a:t>
            </a:r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r>
              <a:rPr lang="de-DE" sz="24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ist neu?</a:t>
            </a:r>
            <a:endParaRPr lang="de-AT" sz="2400" b="1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Modul: </a:t>
            </a:r>
            <a:r>
              <a:rPr lang="de-DE" dirty="0"/>
              <a:t>„Digital Korean Studies“ (6 ECTS)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Koreanisch Theorie als </a:t>
            </a:r>
            <a:r>
              <a:rPr lang="de-DE" b="1" dirty="0"/>
              <a:t>VU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UE Zeitungslektüre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Reduktion der Erweiterungscurricula-ECTS: </a:t>
            </a:r>
            <a:r>
              <a:rPr lang="de-DE" b="1" u="sng" dirty="0"/>
              <a:t>statt 60 ECTS nun 45 ECTS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/>
              <a:t>Vertiefungsmodul </a:t>
            </a:r>
            <a:r>
              <a:rPr lang="de-DE" dirty="0"/>
              <a:t>3 ECTS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b="1" dirty="0" err="1"/>
              <a:t>StEOP</a:t>
            </a:r>
            <a:r>
              <a:rPr lang="de-DE" b="1" dirty="0"/>
              <a:t>: </a:t>
            </a:r>
            <a:r>
              <a:rPr lang="de-DE" dirty="0"/>
              <a:t>3 Module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endParaRPr lang="de-DE" b="1" dirty="0"/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endParaRPr lang="de-DE" dirty="0"/>
          </a:p>
          <a:p>
            <a:pPr marL="0" indent="0">
              <a:buNone/>
            </a:pPr>
            <a:endParaRPr lang="de-AT" sz="1800" b="1" dirty="0">
              <a:solidFill>
                <a:srgbClr val="0063A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C300CB-0E61-6F3A-757C-958ACB83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68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Modulprüfungen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18478"/>
            <a:ext cx="8389938" cy="3411050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/>
              <a:t>Modulprüfungen dienen der Leistungsüberprüfung für ein gesamtes Modul durch eine einzige Prüfung. Die Ablegung von Modulprüfungen ist unabhängig vom Besuch von Lehrveranstaltungen.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Koreanisch Praxis 1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Koreanische Sprachbeherrschung 2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Koreanische Sprachbeherrschung 3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Koreanische Sprachbeherrschung 4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Koreanisch Praxis 5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6</a:t>
            </a:fld>
            <a:endParaRPr lang="de-DE"/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6C5DC7B4-B99D-63FD-593C-EDEB911C1B0E}"/>
              </a:ext>
            </a:extLst>
          </p:cNvPr>
          <p:cNvSpPr/>
          <p:nvPr/>
        </p:nvSpPr>
        <p:spPr>
          <a:xfrm>
            <a:off x="4124848" y="2891483"/>
            <a:ext cx="1240971" cy="39691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2E8D73-2B16-9D28-EFEC-87274435AD04}"/>
              </a:ext>
            </a:extLst>
          </p:cNvPr>
          <p:cNvSpPr txBox="1"/>
          <p:nvPr/>
        </p:nvSpPr>
        <p:spPr>
          <a:xfrm>
            <a:off x="5600700" y="2336653"/>
            <a:ext cx="3244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Theorie 5 und Sprachbeherrschung 6 sind ausgenommen und müssen für den Abschluss regulär besucht werden. </a:t>
            </a:r>
          </a:p>
        </p:txBody>
      </p:sp>
    </p:spTree>
    <p:extLst>
      <p:ext uri="{BB962C8B-B14F-4D97-AF65-F5344CB8AC3E}">
        <p14:creationId xmlns:p14="http://schemas.microsoft.com/office/powerpoint/2010/main" val="292451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Modul: Digital Korean Studies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922663"/>
            <a:ext cx="4157624" cy="33163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VU Einführung in die Digital Korean Studies</a:t>
            </a:r>
          </a:p>
          <a:p>
            <a:pPr marL="0" indent="0" algn="ctr">
              <a:buNone/>
            </a:pPr>
            <a:endParaRPr lang="de-DE" b="1" dirty="0">
              <a:solidFill>
                <a:schemeClr val="accent6"/>
              </a:solidFill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GB" sz="1600" dirty="0"/>
              <a:t>Introducing </a:t>
            </a:r>
            <a:r>
              <a:rPr lang="en-GB" sz="1600" i="1" dirty="0"/>
              <a:t>Digital Humanities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GB" sz="1600" dirty="0"/>
              <a:t>Overview of specific digital humanities methodologies and available tools (Metadata, Visualization, Project Design, Database Creation, GIS/Mapping, Text Analysis, Social Network Analysis)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GB" sz="1600" dirty="0"/>
              <a:t>Applicability to Korean Studies databases and sources such as the </a:t>
            </a:r>
            <a:r>
              <a:rPr lang="en-GB" sz="1600" dirty="0" err="1"/>
              <a:t>Choseon</a:t>
            </a:r>
            <a:r>
              <a:rPr lang="en-GB" sz="1600" dirty="0"/>
              <a:t> </a:t>
            </a:r>
            <a:r>
              <a:rPr lang="en-GB" sz="1600" dirty="0" err="1"/>
              <a:t>Wangjo</a:t>
            </a:r>
            <a:r>
              <a:rPr lang="en-GB" sz="1600" dirty="0"/>
              <a:t> </a:t>
            </a:r>
            <a:r>
              <a:rPr lang="en-GB" sz="1600" dirty="0" err="1"/>
              <a:t>Sillok</a:t>
            </a:r>
            <a:r>
              <a:rPr lang="en-GB" sz="1600" dirty="0"/>
              <a:t>, KOSIS, Art and Cultural Museums in Korea, among others</a:t>
            </a:r>
            <a:r>
              <a:rPr lang="en-GB" sz="1500" dirty="0"/>
              <a:t>.</a:t>
            </a:r>
            <a:endParaRPr lang="de-DE" sz="15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9A4D78-0D98-C6C5-2963-807D45C83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7327" y="922664"/>
            <a:ext cx="4073498" cy="33163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VU Erweiterung Digital Korean Studies</a:t>
            </a:r>
          </a:p>
          <a:p>
            <a:pPr marL="0" indent="0" algn="ctr">
              <a:buNone/>
            </a:pPr>
            <a:endParaRPr lang="de-DE" sz="2400" b="1" dirty="0">
              <a:solidFill>
                <a:schemeClr val="accent2"/>
              </a:solidFill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600" dirty="0"/>
              <a:t>Practical application of Digital Humanities methods by building a Korean Studies-related DH project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/>
              <a:t>while giving a more thorough explanation about the available tools and different methodologies</a:t>
            </a:r>
          </a:p>
          <a:p>
            <a:pPr marL="0" indent="0">
              <a:buNone/>
            </a:pPr>
            <a:endParaRPr lang="de-AT" sz="1600" dirty="0">
              <a:solidFill>
                <a:schemeClr val="accent2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7</a:t>
            </a:fld>
            <a:endParaRPr lang="de-DE"/>
          </a:p>
        </p:txBody>
      </p:sp>
      <p:sp>
        <p:nvSpPr>
          <p:cNvPr id="8" name="Geschweifte Klammer links 7">
            <a:extLst>
              <a:ext uri="{FF2B5EF4-FFF2-40B4-BE49-F238E27FC236}">
                <a16:creationId xmlns:a16="http://schemas.microsoft.com/office/drawing/2014/main" id="{31B67510-D31F-52FB-C9B3-AFD968D198CA}"/>
              </a:ext>
            </a:extLst>
          </p:cNvPr>
          <p:cNvSpPr/>
          <p:nvPr/>
        </p:nvSpPr>
        <p:spPr>
          <a:xfrm rot="16200000">
            <a:off x="4613121" y="2421875"/>
            <a:ext cx="244863" cy="38619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A063874-E296-BA85-61D1-889856F0F155}"/>
              </a:ext>
            </a:extLst>
          </p:cNvPr>
          <p:cNvSpPr txBox="1"/>
          <p:nvPr/>
        </p:nvSpPr>
        <p:spPr>
          <a:xfrm>
            <a:off x="3788819" y="4539004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Insgesamt: 6 ECTS</a:t>
            </a:r>
            <a:endParaRPr lang="de-A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2350"/>
            <a:ext cx="8640000" cy="383000"/>
          </a:xfrm>
        </p:spPr>
        <p:txBody>
          <a:bodyPr/>
          <a:lstStyle/>
          <a:p>
            <a:r>
              <a:rPr lang="de-DE" b="1" dirty="0"/>
              <a:t>Vertiefungsmodul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41425"/>
            <a:ext cx="8389938" cy="2988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Insgesamt 3 ECTS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Dieses Modul dient dem Ausbau des Basiswissens über Korea. </a:t>
            </a:r>
            <a:br>
              <a:rPr lang="de-DE" dirty="0"/>
            </a:br>
            <a:r>
              <a:rPr lang="de-DE" dirty="0"/>
              <a:t>Die Studierenden wählen je nach Angebot eine Lehrveranstaltung aus. </a:t>
            </a:r>
            <a:br>
              <a:rPr lang="de-DE" dirty="0"/>
            </a:br>
            <a:r>
              <a:rPr lang="de-DE" dirty="0"/>
              <a:t>Es können auch Lehrveranstaltungen aus dem Bereich der Ostasienwissenschaften </a:t>
            </a:r>
            <a:r>
              <a:rPr lang="de-DE" b="1" i="1" u="sng" dirty="0"/>
              <a:t>mit Koreabezug</a:t>
            </a:r>
            <a:r>
              <a:rPr lang="de-DE" i="1" dirty="0"/>
              <a:t> </a:t>
            </a:r>
            <a:r>
              <a:rPr lang="de-DE" dirty="0"/>
              <a:t>(VO/VU/UE) besucht werden. 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Anerkennung nach Auslandsstudienaufenthalt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7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A5150BC5-47E7-FE42-86EE-848DE040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359950"/>
            <a:ext cx="8640000" cy="383000"/>
          </a:xfrm>
        </p:spPr>
        <p:txBody>
          <a:bodyPr/>
          <a:lstStyle/>
          <a:p>
            <a:r>
              <a:rPr lang="de-DE" b="1" dirty="0"/>
              <a:t>Zum Umstieg</a:t>
            </a:r>
            <a:endParaRPr lang="de-AT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FF5B06-D3E6-4B1F-E123-EFB3F79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74621"/>
            <a:ext cx="8389938" cy="2988000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Altes BA-Curriculum Koreanologie kann noch bis längstens 31.10.2027 abgeschlossen werden, danach erfolgt automatische Umstellung.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>
              <a:highlight>
                <a:srgbClr val="FFFF00"/>
              </a:highlight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Erbrachte Leistungen werden nach Anerkennungsliste anerkannt.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b="1" dirty="0"/>
              <a:t>Anerkennungs- / Äquivalenzlisten </a:t>
            </a:r>
            <a:r>
              <a:rPr lang="de-DE" dirty="0"/>
              <a:t>werden noch im Laufe des Sommers offiziell, d.h. im Mitteilungsblatt veröffentlicht.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0" indent="0">
              <a:buClr>
                <a:schemeClr val="accent1"/>
              </a:buClr>
              <a:buNone/>
            </a:pPr>
            <a:endParaRPr lang="de-DE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0A93-DBAC-D3BF-9E9A-8E835441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70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UNIwien">
      <a:dk1>
        <a:srgbClr val="000000"/>
      </a:dk1>
      <a:lt1>
        <a:srgbClr val="FFFFFF"/>
      </a:lt1>
      <a:dk2>
        <a:srgbClr val="666666"/>
      </a:dk2>
      <a:lt2>
        <a:srgbClr val="E0E0E0"/>
      </a:lt2>
      <a:accent1>
        <a:srgbClr val="0063A6"/>
      </a:accent1>
      <a:accent2>
        <a:srgbClr val="A71C49"/>
      </a:accent2>
      <a:accent3>
        <a:srgbClr val="DD4814"/>
      </a:accent3>
      <a:accent4>
        <a:srgbClr val="F6A800"/>
      </a:accent4>
      <a:accent5>
        <a:srgbClr val="94C154"/>
      </a:accent5>
      <a:accent6>
        <a:srgbClr val="11897A"/>
      </a:accent6>
      <a:hlink>
        <a:srgbClr val="0063A6"/>
      </a:hlink>
      <a:folHlink>
        <a:srgbClr val="0063A6"/>
      </a:folHlink>
    </a:clrScheme>
    <a:fontScheme name="Benutzerdefiniert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1093</Words>
  <Application>Microsoft Office PowerPoint</Application>
  <PresentationFormat>Bildschirmpräsentation (16:9)</PresentationFormat>
  <Paragraphs>175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Wingdings</vt:lpstr>
      <vt:lpstr>Office</vt:lpstr>
      <vt:lpstr>Infoveranstaltung  Neue Curricula der Koreanologie</vt:lpstr>
      <vt:lpstr>Der neue Bachelor Koreanologie</vt:lpstr>
      <vt:lpstr>Überblick</vt:lpstr>
      <vt:lpstr>BACHELOR KOREANOLOGIE (2024)</vt:lpstr>
      <vt:lpstr>Was bleibt – was ist neu?</vt:lpstr>
      <vt:lpstr>Modulprüfungen</vt:lpstr>
      <vt:lpstr>Modul: Digital Korean Studies</vt:lpstr>
      <vt:lpstr>Vertiefungsmodul</vt:lpstr>
      <vt:lpstr>Zum Umstieg</vt:lpstr>
      <vt:lpstr>Bachelor Koreanologie:  Curriculum 2011 &amp; Äquivalent – Curriculum 2024</vt:lpstr>
      <vt:lpstr>Bachelor Koreanologie:  Curriculum 2011 &amp; Äquivalent – Curriculum 2024</vt:lpstr>
      <vt:lpstr>Bachelor Koreanologie:  Curriculum 2011 &amp; Äquivalent – Curriculum 2024</vt:lpstr>
      <vt:lpstr>PowerPoint-Präsentation</vt:lpstr>
      <vt:lpstr>Der neue Master Koreanologie</vt:lpstr>
      <vt:lpstr>Überblick</vt:lpstr>
      <vt:lpstr>MASTER KOREANOLOGIE (2024)</vt:lpstr>
      <vt:lpstr>Was bleibt – was ist neu?</vt:lpstr>
      <vt:lpstr>Modul: Digital Korean Studies</vt:lpstr>
      <vt:lpstr>Individuelle Vertiefung</vt:lpstr>
      <vt:lpstr>Zum Umstieg</vt:lpstr>
      <vt:lpstr>Master Koreanologie:  Curriculum 2008 &amp; Äquivalent – Curriculum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Nicola Reber</dc:creator>
  <cp:lastModifiedBy>Alexandra Schiefert</cp:lastModifiedBy>
  <cp:revision>94</cp:revision>
  <cp:lastPrinted>2022-09-09T15:27:42Z</cp:lastPrinted>
  <dcterms:created xsi:type="dcterms:W3CDTF">2022-09-08T15:49:26Z</dcterms:created>
  <dcterms:modified xsi:type="dcterms:W3CDTF">2024-06-20T14:32:19Z</dcterms:modified>
</cp:coreProperties>
</file>